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2"/>
  </p:notesMasterIdLst>
  <p:sldIdLst>
    <p:sldId id="369" r:id="rId5"/>
    <p:sldId id="371" r:id="rId6"/>
    <p:sldId id="385" r:id="rId7"/>
    <p:sldId id="353" r:id="rId8"/>
    <p:sldId id="370" r:id="rId9"/>
    <p:sldId id="372" r:id="rId10"/>
    <p:sldId id="292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82"/>
    <a:srgbClr val="C1D82F"/>
    <a:srgbClr val="0066FF"/>
    <a:srgbClr val="0000FF"/>
    <a:srgbClr val="006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9" autoAdjust="0"/>
    <p:restoredTop sz="94015" autoAdjust="0"/>
  </p:normalViewPr>
  <p:slideViewPr>
    <p:cSldViewPr>
      <p:cViewPr varScale="1">
        <p:scale>
          <a:sx n="114" d="100"/>
          <a:sy n="114" d="100"/>
        </p:scale>
        <p:origin x="300" y="102"/>
      </p:cViewPr>
      <p:guideLst>
        <p:guide orient="horz" pos="3732"/>
        <p:guide pos="3840"/>
        <p:guide orient="horz" pos="9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54EC0-4CF8-46EF-B825-090EA0F77CD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E94FFC9-6AE7-46D1-8CF0-12FAA6CA9AA3}">
      <dgm:prSet phldrT="[Text]" custT="1"/>
      <dgm:spPr>
        <a:solidFill>
          <a:srgbClr val="C1D82F"/>
        </a:solidFill>
        <a:ln>
          <a:solidFill>
            <a:srgbClr val="004282"/>
          </a:solidFill>
        </a:ln>
      </dgm:spPr>
      <dgm:t>
        <a:bodyPr/>
        <a:lstStyle/>
        <a:p>
          <a:pPr algn="l"/>
          <a:r>
            <a:rPr lang="en-US" sz="1600" dirty="0">
              <a:solidFill>
                <a:srgbClr val="004282"/>
              </a:solidFill>
            </a:rPr>
            <a:t>   Connector</a:t>
          </a:r>
          <a:br>
            <a:rPr lang="en-US" sz="1600" dirty="0">
              <a:solidFill>
                <a:srgbClr val="004282"/>
              </a:solidFill>
            </a:rPr>
          </a:br>
          <a:r>
            <a:rPr lang="en-US" sz="1600" dirty="0">
              <a:solidFill>
                <a:srgbClr val="004282"/>
              </a:solidFill>
            </a:rPr>
            <a:t>   Damaged</a:t>
          </a:r>
        </a:p>
      </dgm:t>
    </dgm:pt>
    <dgm:pt modelId="{A3068124-EAD0-438F-9A73-0C995088C46D}" type="parTrans" cxnId="{CC461205-E0C9-4603-B5C6-3B66B38EF1DD}">
      <dgm:prSet/>
      <dgm:spPr/>
      <dgm:t>
        <a:bodyPr/>
        <a:lstStyle/>
        <a:p>
          <a:endParaRPr lang="en-US" sz="1400"/>
        </a:p>
      </dgm:t>
    </dgm:pt>
    <dgm:pt modelId="{4B3F15A4-31B5-4FFF-BDDB-A2ED4377D283}" type="sibTrans" cxnId="{CC461205-E0C9-4603-B5C6-3B66B38EF1DD}">
      <dgm:prSet/>
      <dgm:spPr/>
      <dgm:t>
        <a:bodyPr/>
        <a:lstStyle/>
        <a:p>
          <a:endParaRPr lang="en-US" sz="1400"/>
        </a:p>
      </dgm:t>
    </dgm:pt>
    <dgm:pt modelId="{3FD9EDC0-7A5A-4491-A74F-F0CFD597E1B3}">
      <dgm:prSet phldrT="[Text]" custT="1"/>
      <dgm:spPr>
        <a:solidFill>
          <a:srgbClr val="C1D82F"/>
        </a:solidFill>
        <a:ln>
          <a:solidFill>
            <a:srgbClr val="004282"/>
          </a:solidFill>
        </a:ln>
      </dgm:spPr>
      <dgm:t>
        <a:bodyPr/>
        <a:lstStyle/>
        <a:p>
          <a:r>
            <a:rPr lang="en-US" sz="1600" dirty="0">
              <a:solidFill>
                <a:srgbClr val="004282"/>
              </a:solidFill>
            </a:rPr>
            <a:t>Ship OTDR for Repair</a:t>
          </a:r>
          <a:br>
            <a:rPr lang="en-US" sz="1600" dirty="0">
              <a:solidFill>
                <a:srgbClr val="004282"/>
              </a:solidFill>
            </a:rPr>
          </a:br>
          <a:r>
            <a:rPr lang="en-US" sz="1600" b="1" dirty="0">
              <a:solidFill>
                <a:srgbClr val="004282"/>
              </a:solidFill>
            </a:rPr>
            <a:t>(~2 days)</a:t>
          </a:r>
        </a:p>
      </dgm:t>
    </dgm:pt>
    <dgm:pt modelId="{F17B75B1-B1A9-4E5C-A41A-54CF2EC38903}" type="parTrans" cxnId="{9B2D836D-F867-4BF6-97A5-10EF5BFC6FAC}">
      <dgm:prSet/>
      <dgm:spPr/>
      <dgm:t>
        <a:bodyPr/>
        <a:lstStyle/>
        <a:p>
          <a:endParaRPr lang="en-US" sz="1400"/>
        </a:p>
      </dgm:t>
    </dgm:pt>
    <dgm:pt modelId="{EE325E23-9115-45BE-85F1-A282182EFC6F}" type="sibTrans" cxnId="{9B2D836D-F867-4BF6-97A5-10EF5BFC6FAC}">
      <dgm:prSet/>
      <dgm:spPr/>
      <dgm:t>
        <a:bodyPr/>
        <a:lstStyle/>
        <a:p>
          <a:endParaRPr lang="en-US" sz="1400"/>
        </a:p>
      </dgm:t>
    </dgm:pt>
    <dgm:pt modelId="{1585CE01-5FEE-4C2B-B51A-20A1C18A0ECF}">
      <dgm:prSet phldrT="[Text]" custT="1"/>
      <dgm:spPr>
        <a:solidFill>
          <a:srgbClr val="C1D82F"/>
        </a:solidFill>
        <a:ln>
          <a:solidFill>
            <a:srgbClr val="004282"/>
          </a:solidFill>
        </a:ln>
      </dgm:spPr>
      <dgm:t>
        <a:bodyPr/>
        <a:lstStyle/>
        <a:p>
          <a:r>
            <a:rPr lang="en-US" sz="1600" dirty="0">
              <a:solidFill>
                <a:srgbClr val="004282"/>
              </a:solidFill>
            </a:rPr>
            <a:t>Repair &amp; Recalibrate</a:t>
          </a:r>
          <a:br>
            <a:rPr lang="en-US" sz="1600" dirty="0">
              <a:solidFill>
                <a:srgbClr val="004282"/>
              </a:solidFill>
            </a:rPr>
          </a:br>
          <a:r>
            <a:rPr lang="en-US" sz="1600" b="1" dirty="0">
              <a:solidFill>
                <a:srgbClr val="004282"/>
              </a:solidFill>
            </a:rPr>
            <a:t>(~2 days)</a:t>
          </a:r>
        </a:p>
      </dgm:t>
    </dgm:pt>
    <dgm:pt modelId="{E87B428A-7C81-4B11-909F-3D855BD5F5F7}" type="parTrans" cxnId="{AFD5EECF-6BFC-4A83-BB3B-C832FFFE71F0}">
      <dgm:prSet/>
      <dgm:spPr/>
      <dgm:t>
        <a:bodyPr/>
        <a:lstStyle/>
        <a:p>
          <a:endParaRPr lang="en-US" sz="1400"/>
        </a:p>
      </dgm:t>
    </dgm:pt>
    <dgm:pt modelId="{453D00BF-98AD-4453-90FD-67300B8825BF}" type="sibTrans" cxnId="{AFD5EECF-6BFC-4A83-BB3B-C832FFFE71F0}">
      <dgm:prSet/>
      <dgm:spPr/>
      <dgm:t>
        <a:bodyPr/>
        <a:lstStyle/>
        <a:p>
          <a:endParaRPr lang="en-US" sz="1400"/>
        </a:p>
      </dgm:t>
    </dgm:pt>
    <dgm:pt modelId="{6DE927B1-8E60-4087-A87E-3C21684BE784}">
      <dgm:prSet phldrT="[Text]" custT="1"/>
      <dgm:spPr>
        <a:solidFill>
          <a:srgbClr val="C1D82F"/>
        </a:solidFill>
        <a:ln>
          <a:solidFill>
            <a:srgbClr val="004282"/>
          </a:solidFill>
        </a:ln>
      </dgm:spPr>
      <dgm:t>
        <a:bodyPr/>
        <a:lstStyle/>
        <a:p>
          <a:r>
            <a:rPr lang="en-US" sz="1600" dirty="0">
              <a:solidFill>
                <a:srgbClr val="004282"/>
              </a:solidFill>
            </a:rPr>
            <a:t>Ship OTDR to User</a:t>
          </a:r>
          <a:br>
            <a:rPr lang="en-US" sz="1600" dirty="0">
              <a:solidFill>
                <a:srgbClr val="004282"/>
              </a:solidFill>
            </a:rPr>
          </a:br>
          <a:r>
            <a:rPr lang="en-US" sz="1600" b="1" dirty="0">
              <a:solidFill>
                <a:srgbClr val="004282"/>
              </a:solidFill>
            </a:rPr>
            <a:t>(~2 days)</a:t>
          </a:r>
        </a:p>
      </dgm:t>
    </dgm:pt>
    <dgm:pt modelId="{6F5B97A4-77F7-4775-9DE0-F83ED4B64369}" type="parTrans" cxnId="{7E2C8E3F-1D3D-4B3C-B62E-120839E7A525}">
      <dgm:prSet/>
      <dgm:spPr/>
      <dgm:t>
        <a:bodyPr/>
        <a:lstStyle/>
        <a:p>
          <a:endParaRPr lang="en-US" sz="1400"/>
        </a:p>
      </dgm:t>
    </dgm:pt>
    <dgm:pt modelId="{64E65FF4-0FCB-457F-8226-5279A9CE029F}" type="sibTrans" cxnId="{7E2C8E3F-1D3D-4B3C-B62E-120839E7A525}">
      <dgm:prSet/>
      <dgm:spPr/>
      <dgm:t>
        <a:bodyPr/>
        <a:lstStyle/>
        <a:p>
          <a:endParaRPr lang="en-US" sz="1400"/>
        </a:p>
      </dgm:t>
    </dgm:pt>
    <dgm:pt modelId="{1F5036BD-53B5-47FC-982C-32DB2CF34E6B}">
      <dgm:prSet phldrT="[Text]" custT="1"/>
      <dgm:spPr>
        <a:solidFill>
          <a:srgbClr val="C1D82F"/>
        </a:solidFill>
        <a:ln>
          <a:solidFill>
            <a:srgbClr val="004282"/>
          </a:solidFill>
        </a:ln>
      </dgm:spPr>
      <dgm:t>
        <a:bodyPr/>
        <a:lstStyle/>
        <a:p>
          <a:r>
            <a:rPr lang="en-US" sz="1600" dirty="0">
              <a:solidFill>
                <a:srgbClr val="004282"/>
              </a:solidFill>
            </a:rPr>
            <a:t>Repaired OTDR Received</a:t>
          </a:r>
        </a:p>
      </dgm:t>
    </dgm:pt>
    <dgm:pt modelId="{6655AFF4-7A6F-4396-BD4A-FBAB4F92E1F9}" type="parTrans" cxnId="{BA5923DB-FD3B-40E1-8405-68E6677293FA}">
      <dgm:prSet/>
      <dgm:spPr/>
      <dgm:t>
        <a:bodyPr/>
        <a:lstStyle/>
        <a:p>
          <a:endParaRPr lang="en-US" sz="1400"/>
        </a:p>
      </dgm:t>
    </dgm:pt>
    <dgm:pt modelId="{32C947F0-1551-459C-B44B-616A67A2E6D8}" type="sibTrans" cxnId="{BA5923DB-FD3B-40E1-8405-68E6677293FA}">
      <dgm:prSet/>
      <dgm:spPr/>
      <dgm:t>
        <a:bodyPr/>
        <a:lstStyle/>
        <a:p>
          <a:endParaRPr lang="en-US" sz="1400"/>
        </a:p>
      </dgm:t>
    </dgm:pt>
    <dgm:pt modelId="{AAF35B8A-253A-4962-9220-22C4FB3AE6A8}" type="pres">
      <dgm:prSet presAssocID="{D8854EC0-4CF8-46EF-B825-090EA0F77CD6}" presName="Name0" presStyleCnt="0">
        <dgm:presLayoutVars>
          <dgm:dir/>
          <dgm:resizeHandles val="exact"/>
        </dgm:presLayoutVars>
      </dgm:prSet>
      <dgm:spPr/>
    </dgm:pt>
    <dgm:pt modelId="{89216385-D3BC-4E60-956D-7DCB3A354AB0}" type="pres">
      <dgm:prSet presAssocID="{6E94FFC9-6AE7-46D1-8CF0-12FAA6CA9AA3}" presName="parTxOnly" presStyleLbl="node1" presStyleIdx="0" presStyleCnt="5" custScaleX="72050" custScaleY="49552">
        <dgm:presLayoutVars>
          <dgm:bulletEnabled val="1"/>
        </dgm:presLayoutVars>
      </dgm:prSet>
      <dgm:spPr/>
    </dgm:pt>
    <dgm:pt modelId="{17327694-B88A-41C4-BCA5-00A16F0CFB51}" type="pres">
      <dgm:prSet presAssocID="{4B3F15A4-31B5-4FFF-BDDB-A2ED4377D283}" presName="parSpace" presStyleCnt="0"/>
      <dgm:spPr/>
    </dgm:pt>
    <dgm:pt modelId="{0B0235DA-656B-4F44-BE66-9710CD09EF61}" type="pres">
      <dgm:prSet presAssocID="{3FD9EDC0-7A5A-4491-A74F-F0CFD597E1B3}" presName="parTxOnly" presStyleLbl="node1" presStyleIdx="1" presStyleCnt="5" custScaleY="49552">
        <dgm:presLayoutVars>
          <dgm:bulletEnabled val="1"/>
        </dgm:presLayoutVars>
      </dgm:prSet>
      <dgm:spPr/>
    </dgm:pt>
    <dgm:pt modelId="{817F09EA-892D-44E8-8019-A87C78A4FA55}" type="pres">
      <dgm:prSet presAssocID="{EE325E23-9115-45BE-85F1-A282182EFC6F}" presName="parSpace" presStyleCnt="0"/>
      <dgm:spPr/>
    </dgm:pt>
    <dgm:pt modelId="{69950652-3C94-4601-87F9-44315A063648}" type="pres">
      <dgm:prSet presAssocID="{1585CE01-5FEE-4C2B-B51A-20A1C18A0ECF}" presName="parTxOnly" presStyleLbl="node1" presStyleIdx="2" presStyleCnt="5" custScaleX="108314" custScaleY="49552">
        <dgm:presLayoutVars>
          <dgm:bulletEnabled val="1"/>
        </dgm:presLayoutVars>
      </dgm:prSet>
      <dgm:spPr/>
    </dgm:pt>
    <dgm:pt modelId="{F6D61C1C-8FC4-4383-B34B-06685EF0B4B9}" type="pres">
      <dgm:prSet presAssocID="{453D00BF-98AD-4453-90FD-67300B8825BF}" presName="parSpace" presStyleCnt="0"/>
      <dgm:spPr/>
    </dgm:pt>
    <dgm:pt modelId="{ED283193-8DC9-477C-AA1D-DD557DA893D5}" type="pres">
      <dgm:prSet presAssocID="{6DE927B1-8E60-4087-A87E-3C21684BE784}" presName="parTxOnly" presStyleLbl="node1" presStyleIdx="3" presStyleCnt="5" custScaleY="49552">
        <dgm:presLayoutVars>
          <dgm:bulletEnabled val="1"/>
        </dgm:presLayoutVars>
      </dgm:prSet>
      <dgm:spPr/>
    </dgm:pt>
    <dgm:pt modelId="{619004FF-638F-464A-807A-66C85B6D4316}" type="pres">
      <dgm:prSet presAssocID="{64E65FF4-0FCB-457F-8226-5279A9CE029F}" presName="parSpace" presStyleCnt="0"/>
      <dgm:spPr/>
    </dgm:pt>
    <dgm:pt modelId="{81398344-6417-4B4A-8526-CC151662456C}" type="pres">
      <dgm:prSet presAssocID="{1F5036BD-53B5-47FC-982C-32DB2CF34E6B}" presName="parTxOnly" presStyleLbl="node1" presStyleIdx="4" presStyleCnt="5" custScaleX="80096" custScaleY="49552">
        <dgm:presLayoutVars>
          <dgm:bulletEnabled val="1"/>
        </dgm:presLayoutVars>
      </dgm:prSet>
      <dgm:spPr/>
    </dgm:pt>
  </dgm:ptLst>
  <dgm:cxnLst>
    <dgm:cxn modelId="{CC461205-E0C9-4603-B5C6-3B66B38EF1DD}" srcId="{D8854EC0-4CF8-46EF-B825-090EA0F77CD6}" destId="{6E94FFC9-6AE7-46D1-8CF0-12FAA6CA9AA3}" srcOrd="0" destOrd="0" parTransId="{A3068124-EAD0-438F-9A73-0C995088C46D}" sibTransId="{4B3F15A4-31B5-4FFF-BDDB-A2ED4377D283}"/>
    <dgm:cxn modelId="{7E2C8E3F-1D3D-4B3C-B62E-120839E7A525}" srcId="{D8854EC0-4CF8-46EF-B825-090EA0F77CD6}" destId="{6DE927B1-8E60-4087-A87E-3C21684BE784}" srcOrd="3" destOrd="0" parTransId="{6F5B97A4-77F7-4775-9DE0-F83ED4B64369}" sibTransId="{64E65FF4-0FCB-457F-8226-5279A9CE029F}"/>
    <dgm:cxn modelId="{DCC03445-AA88-4B72-8278-5AAB6181890C}" type="presOf" srcId="{1F5036BD-53B5-47FC-982C-32DB2CF34E6B}" destId="{81398344-6417-4B4A-8526-CC151662456C}" srcOrd="0" destOrd="0" presId="urn:microsoft.com/office/officeart/2005/8/layout/hChevron3"/>
    <dgm:cxn modelId="{ACF28165-D622-4F3B-8389-88BC16212AEC}" type="presOf" srcId="{1585CE01-5FEE-4C2B-B51A-20A1C18A0ECF}" destId="{69950652-3C94-4601-87F9-44315A063648}" srcOrd="0" destOrd="0" presId="urn:microsoft.com/office/officeart/2005/8/layout/hChevron3"/>
    <dgm:cxn modelId="{9B2D836D-F867-4BF6-97A5-10EF5BFC6FAC}" srcId="{D8854EC0-4CF8-46EF-B825-090EA0F77CD6}" destId="{3FD9EDC0-7A5A-4491-A74F-F0CFD597E1B3}" srcOrd="1" destOrd="0" parTransId="{F17B75B1-B1A9-4E5C-A41A-54CF2EC38903}" sibTransId="{EE325E23-9115-45BE-85F1-A282182EFC6F}"/>
    <dgm:cxn modelId="{309FA957-F436-4A83-871A-678C11E70853}" type="presOf" srcId="{6DE927B1-8E60-4087-A87E-3C21684BE784}" destId="{ED283193-8DC9-477C-AA1D-DD557DA893D5}" srcOrd="0" destOrd="0" presId="urn:microsoft.com/office/officeart/2005/8/layout/hChevron3"/>
    <dgm:cxn modelId="{D6C03E7F-4787-444C-9F21-0134FB5E365D}" type="presOf" srcId="{3FD9EDC0-7A5A-4491-A74F-F0CFD597E1B3}" destId="{0B0235DA-656B-4F44-BE66-9710CD09EF61}" srcOrd="0" destOrd="0" presId="urn:microsoft.com/office/officeart/2005/8/layout/hChevron3"/>
    <dgm:cxn modelId="{C8DA31B1-C506-4872-8914-50CE444B9946}" type="presOf" srcId="{D8854EC0-4CF8-46EF-B825-090EA0F77CD6}" destId="{AAF35B8A-253A-4962-9220-22C4FB3AE6A8}" srcOrd="0" destOrd="0" presId="urn:microsoft.com/office/officeart/2005/8/layout/hChevron3"/>
    <dgm:cxn modelId="{AFD5EECF-6BFC-4A83-BB3B-C832FFFE71F0}" srcId="{D8854EC0-4CF8-46EF-B825-090EA0F77CD6}" destId="{1585CE01-5FEE-4C2B-B51A-20A1C18A0ECF}" srcOrd="2" destOrd="0" parTransId="{E87B428A-7C81-4B11-909F-3D855BD5F5F7}" sibTransId="{453D00BF-98AD-4453-90FD-67300B8825BF}"/>
    <dgm:cxn modelId="{BA5923DB-FD3B-40E1-8405-68E6677293FA}" srcId="{D8854EC0-4CF8-46EF-B825-090EA0F77CD6}" destId="{1F5036BD-53B5-47FC-982C-32DB2CF34E6B}" srcOrd="4" destOrd="0" parTransId="{6655AFF4-7A6F-4396-BD4A-FBAB4F92E1F9}" sibTransId="{32C947F0-1551-459C-B44B-616A67A2E6D8}"/>
    <dgm:cxn modelId="{FE6F6DE6-C2DD-4B25-8759-80D55D9350C9}" type="presOf" srcId="{6E94FFC9-6AE7-46D1-8CF0-12FAA6CA9AA3}" destId="{89216385-D3BC-4E60-956D-7DCB3A354AB0}" srcOrd="0" destOrd="0" presId="urn:microsoft.com/office/officeart/2005/8/layout/hChevron3"/>
    <dgm:cxn modelId="{EDBD7A35-FCE5-4B1F-98BF-4E100CCF08F6}" type="presParOf" srcId="{AAF35B8A-253A-4962-9220-22C4FB3AE6A8}" destId="{89216385-D3BC-4E60-956D-7DCB3A354AB0}" srcOrd="0" destOrd="0" presId="urn:microsoft.com/office/officeart/2005/8/layout/hChevron3"/>
    <dgm:cxn modelId="{0A4E6290-4286-4EF6-8AC2-A18E12353E72}" type="presParOf" srcId="{AAF35B8A-253A-4962-9220-22C4FB3AE6A8}" destId="{17327694-B88A-41C4-BCA5-00A16F0CFB51}" srcOrd="1" destOrd="0" presId="urn:microsoft.com/office/officeart/2005/8/layout/hChevron3"/>
    <dgm:cxn modelId="{F3737B60-9C6F-4320-AC70-0DF3BAD9E4A1}" type="presParOf" srcId="{AAF35B8A-253A-4962-9220-22C4FB3AE6A8}" destId="{0B0235DA-656B-4F44-BE66-9710CD09EF61}" srcOrd="2" destOrd="0" presId="urn:microsoft.com/office/officeart/2005/8/layout/hChevron3"/>
    <dgm:cxn modelId="{77232D6B-BEF4-41EF-B54A-74F70B7E29AE}" type="presParOf" srcId="{AAF35B8A-253A-4962-9220-22C4FB3AE6A8}" destId="{817F09EA-892D-44E8-8019-A87C78A4FA55}" srcOrd="3" destOrd="0" presId="urn:microsoft.com/office/officeart/2005/8/layout/hChevron3"/>
    <dgm:cxn modelId="{067216DA-8310-4C2C-8A58-7DE15C150D36}" type="presParOf" srcId="{AAF35B8A-253A-4962-9220-22C4FB3AE6A8}" destId="{69950652-3C94-4601-87F9-44315A063648}" srcOrd="4" destOrd="0" presId="urn:microsoft.com/office/officeart/2005/8/layout/hChevron3"/>
    <dgm:cxn modelId="{2024E2D1-B400-416D-A2E5-50B1EA12213C}" type="presParOf" srcId="{AAF35B8A-253A-4962-9220-22C4FB3AE6A8}" destId="{F6D61C1C-8FC4-4383-B34B-06685EF0B4B9}" srcOrd="5" destOrd="0" presId="urn:microsoft.com/office/officeart/2005/8/layout/hChevron3"/>
    <dgm:cxn modelId="{BA947DAA-21BE-43F3-AAB3-E234E0BF7BCB}" type="presParOf" srcId="{AAF35B8A-253A-4962-9220-22C4FB3AE6A8}" destId="{ED283193-8DC9-477C-AA1D-DD557DA893D5}" srcOrd="6" destOrd="0" presId="urn:microsoft.com/office/officeart/2005/8/layout/hChevron3"/>
    <dgm:cxn modelId="{B2B640A2-F423-4017-8DE8-4520931DEFFD}" type="presParOf" srcId="{AAF35B8A-253A-4962-9220-22C4FB3AE6A8}" destId="{619004FF-638F-464A-807A-66C85B6D4316}" srcOrd="7" destOrd="0" presId="urn:microsoft.com/office/officeart/2005/8/layout/hChevron3"/>
    <dgm:cxn modelId="{EF41DEAC-73B3-469C-BD5A-0AB4C33D49D6}" type="presParOf" srcId="{AAF35B8A-253A-4962-9220-22C4FB3AE6A8}" destId="{81398344-6417-4B4A-8526-CC151662456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854EC0-4CF8-46EF-B825-090EA0F77CD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E94FFC9-6AE7-46D1-8CF0-12FAA6CA9AA3}">
      <dgm:prSet phldrT="[Text]" custT="1"/>
      <dgm:spPr>
        <a:solidFill>
          <a:srgbClr val="004282"/>
        </a:solidFill>
      </dgm:spPr>
      <dgm:t>
        <a:bodyPr/>
        <a:lstStyle/>
        <a:p>
          <a:pPr algn="l"/>
          <a:r>
            <a:rPr lang="en-US" sz="1600" dirty="0"/>
            <a:t>   Connector</a:t>
          </a:r>
          <a:br>
            <a:rPr lang="en-US" sz="1600" dirty="0"/>
          </a:br>
          <a:r>
            <a:rPr lang="en-US" sz="1600" dirty="0"/>
            <a:t>   Damaged</a:t>
          </a:r>
        </a:p>
      </dgm:t>
    </dgm:pt>
    <dgm:pt modelId="{A3068124-EAD0-438F-9A73-0C995088C46D}" type="parTrans" cxnId="{CC461205-E0C9-4603-B5C6-3B66B38EF1DD}">
      <dgm:prSet/>
      <dgm:spPr/>
      <dgm:t>
        <a:bodyPr/>
        <a:lstStyle/>
        <a:p>
          <a:endParaRPr lang="en-US" sz="1400"/>
        </a:p>
      </dgm:t>
    </dgm:pt>
    <dgm:pt modelId="{4B3F15A4-31B5-4FFF-BDDB-A2ED4377D283}" type="sibTrans" cxnId="{CC461205-E0C9-4603-B5C6-3B66B38EF1DD}">
      <dgm:prSet/>
      <dgm:spPr/>
      <dgm:t>
        <a:bodyPr/>
        <a:lstStyle/>
        <a:p>
          <a:endParaRPr lang="en-US" sz="1400"/>
        </a:p>
      </dgm:t>
    </dgm:pt>
    <dgm:pt modelId="{3FD9EDC0-7A5A-4491-A74F-F0CFD597E1B3}">
      <dgm:prSet phldrT="[Text]" custT="1"/>
      <dgm:spPr>
        <a:solidFill>
          <a:srgbClr val="004282"/>
        </a:solidFill>
      </dgm:spPr>
      <dgm:t>
        <a:bodyPr/>
        <a:lstStyle/>
        <a:p>
          <a:r>
            <a:rPr lang="en-US" sz="1600" b="1" dirty="0">
              <a:solidFill>
                <a:srgbClr val="FFFF00"/>
              </a:solidFill>
            </a:rPr>
            <a:t>Replace Port Saver</a:t>
          </a:r>
          <a:br>
            <a:rPr lang="en-US" sz="1600" b="1" dirty="0">
              <a:solidFill>
                <a:srgbClr val="FFFF00"/>
              </a:solidFill>
            </a:rPr>
          </a:br>
          <a:r>
            <a:rPr lang="en-US" sz="1600" b="1" dirty="0">
              <a:solidFill>
                <a:srgbClr val="FFFF00"/>
              </a:solidFill>
            </a:rPr>
            <a:t>(2 minutes!)</a:t>
          </a:r>
        </a:p>
      </dgm:t>
    </dgm:pt>
    <dgm:pt modelId="{F17B75B1-B1A9-4E5C-A41A-54CF2EC38903}" type="parTrans" cxnId="{9B2D836D-F867-4BF6-97A5-10EF5BFC6FAC}">
      <dgm:prSet/>
      <dgm:spPr/>
      <dgm:t>
        <a:bodyPr/>
        <a:lstStyle/>
        <a:p>
          <a:endParaRPr lang="en-US" sz="1400"/>
        </a:p>
      </dgm:t>
    </dgm:pt>
    <dgm:pt modelId="{EE325E23-9115-45BE-85F1-A282182EFC6F}" type="sibTrans" cxnId="{9B2D836D-F867-4BF6-97A5-10EF5BFC6FAC}">
      <dgm:prSet/>
      <dgm:spPr/>
      <dgm:t>
        <a:bodyPr/>
        <a:lstStyle/>
        <a:p>
          <a:endParaRPr lang="en-US" sz="1400"/>
        </a:p>
      </dgm:t>
    </dgm:pt>
    <dgm:pt modelId="{1F5036BD-53B5-47FC-982C-32DB2CF34E6B}">
      <dgm:prSet phldrT="[Text]" custT="1"/>
      <dgm:spPr>
        <a:solidFill>
          <a:srgbClr val="004282"/>
        </a:solidFill>
      </dgm:spPr>
      <dgm:t>
        <a:bodyPr/>
        <a:lstStyle/>
        <a:p>
          <a:r>
            <a:rPr lang="en-US" sz="1600" dirty="0"/>
            <a:t>OTDR Repaired</a:t>
          </a:r>
        </a:p>
      </dgm:t>
    </dgm:pt>
    <dgm:pt modelId="{6655AFF4-7A6F-4396-BD4A-FBAB4F92E1F9}" type="parTrans" cxnId="{BA5923DB-FD3B-40E1-8405-68E6677293FA}">
      <dgm:prSet/>
      <dgm:spPr/>
      <dgm:t>
        <a:bodyPr/>
        <a:lstStyle/>
        <a:p>
          <a:endParaRPr lang="en-US" sz="1400"/>
        </a:p>
      </dgm:t>
    </dgm:pt>
    <dgm:pt modelId="{32C947F0-1551-459C-B44B-616A67A2E6D8}" type="sibTrans" cxnId="{BA5923DB-FD3B-40E1-8405-68E6677293FA}">
      <dgm:prSet/>
      <dgm:spPr/>
      <dgm:t>
        <a:bodyPr/>
        <a:lstStyle/>
        <a:p>
          <a:endParaRPr lang="en-US" sz="1400"/>
        </a:p>
      </dgm:t>
    </dgm:pt>
    <dgm:pt modelId="{AAF35B8A-253A-4962-9220-22C4FB3AE6A8}" type="pres">
      <dgm:prSet presAssocID="{D8854EC0-4CF8-46EF-B825-090EA0F77CD6}" presName="Name0" presStyleCnt="0">
        <dgm:presLayoutVars>
          <dgm:dir/>
          <dgm:resizeHandles val="exact"/>
        </dgm:presLayoutVars>
      </dgm:prSet>
      <dgm:spPr/>
    </dgm:pt>
    <dgm:pt modelId="{89216385-D3BC-4E60-956D-7DCB3A354AB0}" type="pres">
      <dgm:prSet presAssocID="{6E94FFC9-6AE7-46D1-8CF0-12FAA6CA9AA3}" presName="parTxOnly" presStyleLbl="node1" presStyleIdx="0" presStyleCnt="3" custScaleX="72050" custScaleY="42310">
        <dgm:presLayoutVars>
          <dgm:bulletEnabled val="1"/>
        </dgm:presLayoutVars>
      </dgm:prSet>
      <dgm:spPr/>
    </dgm:pt>
    <dgm:pt modelId="{17327694-B88A-41C4-BCA5-00A16F0CFB51}" type="pres">
      <dgm:prSet presAssocID="{4B3F15A4-31B5-4FFF-BDDB-A2ED4377D283}" presName="parSpace" presStyleCnt="0"/>
      <dgm:spPr/>
    </dgm:pt>
    <dgm:pt modelId="{0B0235DA-656B-4F44-BE66-9710CD09EF61}" type="pres">
      <dgm:prSet presAssocID="{3FD9EDC0-7A5A-4491-A74F-F0CFD597E1B3}" presName="parTxOnly" presStyleLbl="node1" presStyleIdx="1" presStyleCnt="3" custScaleY="42310">
        <dgm:presLayoutVars>
          <dgm:bulletEnabled val="1"/>
        </dgm:presLayoutVars>
      </dgm:prSet>
      <dgm:spPr/>
    </dgm:pt>
    <dgm:pt modelId="{817F09EA-892D-44E8-8019-A87C78A4FA55}" type="pres">
      <dgm:prSet presAssocID="{EE325E23-9115-45BE-85F1-A282182EFC6F}" presName="parSpace" presStyleCnt="0"/>
      <dgm:spPr/>
    </dgm:pt>
    <dgm:pt modelId="{81398344-6417-4B4A-8526-CC151662456C}" type="pres">
      <dgm:prSet presAssocID="{1F5036BD-53B5-47FC-982C-32DB2CF34E6B}" presName="parTxOnly" presStyleLbl="node1" presStyleIdx="2" presStyleCnt="3" custScaleX="80096" custScaleY="42310">
        <dgm:presLayoutVars>
          <dgm:bulletEnabled val="1"/>
        </dgm:presLayoutVars>
      </dgm:prSet>
      <dgm:spPr/>
    </dgm:pt>
  </dgm:ptLst>
  <dgm:cxnLst>
    <dgm:cxn modelId="{CC461205-E0C9-4603-B5C6-3B66B38EF1DD}" srcId="{D8854EC0-4CF8-46EF-B825-090EA0F77CD6}" destId="{6E94FFC9-6AE7-46D1-8CF0-12FAA6CA9AA3}" srcOrd="0" destOrd="0" parTransId="{A3068124-EAD0-438F-9A73-0C995088C46D}" sibTransId="{4B3F15A4-31B5-4FFF-BDDB-A2ED4377D283}"/>
    <dgm:cxn modelId="{DCC03445-AA88-4B72-8278-5AAB6181890C}" type="presOf" srcId="{1F5036BD-53B5-47FC-982C-32DB2CF34E6B}" destId="{81398344-6417-4B4A-8526-CC151662456C}" srcOrd="0" destOrd="0" presId="urn:microsoft.com/office/officeart/2005/8/layout/hChevron3"/>
    <dgm:cxn modelId="{9B2D836D-F867-4BF6-97A5-10EF5BFC6FAC}" srcId="{D8854EC0-4CF8-46EF-B825-090EA0F77CD6}" destId="{3FD9EDC0-7A5A-4491-A74F-F0CFD597E1B3}" srcOrd="1" destOrd="0" parTransId="{F17B75B1-B1A9-4E5C-A41A-54CF2EC38903}" sibTransId="{EE325E23-9115-45BE-85F1-A282182EFC6F}"/>
    <dgm:cxn modelId="{D6C03E7F-4787-444C-9F21-0134FB5E365D}" type="presOf" srcId="{3FD9EDC0-7A5A-4491-A74F-F0CFD597E1B3}" destId="{0B0235DA-656B-4F44-BE66-9710CD09EF61}" srcOrd="0" destOrd="0" presId="urn:microsoft.com/office/officeart/2005/8/layout/hChevron3"/>
    <dgm:cxn modelId="{C8DA31B1-C506-4872-8914-50CE444B9946}" type="presOf" srcId="{D8854EC0-4CF8-46EF-B825-090EA0F77CD6}" destId="{AAF35B8A-253A-4962-9220-22C4FB3AE6A8}" srcOrd="0" destOrd="0" presId="urn:microsoft.com/office/officeart/2005/8/layout/hChevron3"/>
    <dgm:cxn modelId="{BA5923DB-FD3B-40E1-8405-68E6677293FA}" srcId="{D8854EC0-4CF8-46EF-B825-090EA0F77CD6}" destId="{1F5036BD-53B5-47FC-982C-32DB2CF34E6B}" srcOrd="2" destOrd="0" parTransId="{6655AFF4-7A6F-4396-BD4A-FBAB4F92E1F9}" sibTransId="{32C947F0-1551-459C-B44B-616A67A2E6D8}"/>
    <dgm:cxn modelId="{FE6F6DE6-C2DD-4B25-8759-80D55D9350C9}" type="presOf" srcId="{6E94FFC9-6AE7-46D1-8CF0-12FAA6CA9AA3}" destId="{89216385-D3BC-4E60-956D-7DCB3A354AB0}" srcOrd="0" destOrd="0" presId="urn:microsoft.com/office/officeart/2005/8/layout/hChevron3"/>
    <dgm:cxn modelId="{EDBD7A35-FCE5-4B1F-98BF-4E100CCF08F6}" type="presParOf" srcId="{AAF35B8A-253A-4962-9220-22C4FB3AE6A8}" destId="{89216385-D3BC-4E60-956D-7DCB3A354AB0}" srcOrd="0" destOrd="0" presId="urn:microsoft.com/office/officeart/2005/8/layout/hChevron3"/>
    <dgm:cxn modelId="{0A4E6290-4286-4EF6-8AC2-A18E12353E72}" type="presParOf" srcId="{AAF35B8A-253A-4962-9220-22C4FB3AE6A8}" destId="{17327694-B88A-41C4-BCA5-00A16F0CFB51}" srcOrd="1" destOrd="0" presId="urn:microsoft.com/office/officeart/2005/8/layout/hChevron3"/>
    <dgm:cxn modelId="{F3737B60-9C6F-4320-AC70-0DF3BAD9E4A1}" type="presParOf" srcId="{AAF35B8A-253A-4962-9220-22C4FB3AE6A8}" destId="{0B0235DA-656B-4F44-BE66-9710CD09EF61}" srcOrd="2" destOrd="0" presId="urn:microsoft.com/office/officeart/2005/8/layout/hChevron3"/>
    <dgm:cxn modelId="{77232D6B-BEF4-41EF-B54A-74F70B7E29AE}" type="presParOf" srcId="{AAF35B8A-253A-4962-9220-22C4FB3AE6A8}" destId="{817F09EA-892D-44E8-8019-A87C78A4FA55}" srcOrd="3" destOrd="0" presId="urn:microsoft.com/office/officeart/2005/8/layout/hChevron3"/>
    <dgm:cxn modelId="{EF41DEAC-73B3-469C-BD5A-0AB4C33D49D6}" type="presParOf" srcId="{AAF35B8A-253A-4962-9220-22C4FB3AE6A8}" destId="{81398344-6417-4B4A-8526-CC151662456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16385-D3BC-4E60-956D-7DCB3A354AB0}">
      <dsp:nvSpPr>
        <dsp:cNvPr id="0" name=""/>
        <dsp:cNvSpPr/>
      </dsp:nvSpPr>
      <dsp:spPr>
        <a:xfrm>
          <a:off x="2909" y="256500"/>
          <a:ext cx="2004730" cy="551497"/>
        </a:xfrm>
        <a:prstGeom prst="homePlate">
          <a:avLst/>
        </a:prstGeom>
        <a:solidFill>
          <a:srgbClr val="C1D82F"/>
        </a:solidFill>
        <a:ln w="12700" cap="flat" cmpd="sng" algn="ctr">
          <a:solidFill>
            <a:srgbClr val="0042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4282"/>
              </a:solidFill>
            </a:rPr>
            <a:t>   Connector</a:t>
          </a:r>
          <a:br>
            <a:rPr lang="en-US" sz="1600" kern="1200" dirty="0">
              <a:solidFill>
                <a:srgbClr val="004282"/>
              </a:solidFill>
            </a:rPr>
          </a:br>
          <a:r>
            <a:rPr lang="en-US" sz="1600" kern="1200" dirty="0">
              <a:solidFill>
                <a:srgbClr val="004282"/>
              </a:solidFill>
            </a:rPr>
            <a:t>   Damaged</a:t>
          </a:r>
        </a:p>
      </dsp:txBody>
      <dsp:txXfrm>
        <a:off x="2909" y="256500"/>
        <a:ext cx="1866856" cy="551497"/>
      </dsp:txXfrm>
    </dsp:sp>
    <dsp:sp modelId="{0B0235DA-656B-4F44-BE66-9710CD09EF61}">
      <dsp:nvSpPr>
        <dsp:cNvPr id="0" name=""/>
        <dsp:cNvSpPr/>
      </dsp:nvSpPr>
      <dsp:spPr>
        <a:xfrm>
          <a:off x="1451157" y="256500"/>
          <a:ext cx="2782416" cy="551497"/>
        </a:xfrm>
        <a:prstGeom prst="chevron">
          <a:avLst/>
        </a:prstGeom>
        <a:solidFill>
          <a:srgbClr val="C1D82F"/>
        </a:solidFill>
        <a:ln w="12700" cap="flat" cmpd="sng" algn="ctr">
          <a:solidFill>
            <a:srgbClr val="0042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4282"/>
              </a:solidFill>
            </a:rPr>
            <a:t>Ship OTDR for Repair</a:t>
          </a:r>
          <a:br>
            <a:rPr lang="en-US" sz="1600" kern="1200" dirty="0">
              <a:solidFill>
                <a:srgbClr val="004282"/>
              </a:solidFill>
            </a:rPr>
          </a:br>
          <a:r>
            <a:rPr lang="en-US" sz="1600" b="1" kern="1200" dirty="0">
              <a:solidFill>
                <a:srgbClr val="004282"/>
              </a:solidFill>
            </a:rPr>
            <a:t>(~2 days)</a:t>
          </a:r>
        </a:p>
      </dsp:txBody>
      <dsp:txXfrm>
        <a:off x="1726906" y="256500"/>
        <a:ext cx="2230919" cy="551497"/>
      </dsp:txXfrm>
    </dsp:sp>
    <dsp:sp modelId="{69950652-3C94-4601-87F9-44315A063648}">
      <dsp:nvSpPr>
        <dsp:cNvPr id="0" name=""/>
        <dsp:cNvSpPr/>
      </dsp:nvSpPr>
      <dsp:spPr>
        <a:xfrm>
          <a:off x="3677090" y="256500"/>
          <a:ext cx="3013746" cy="551497"/>
        </a:xfrm>
        <a:prstGeom prst="chevron">
          <a:avLst/>
        </a:prstGeom>
        <a:solidFill>
          <a:srgbClr val="C1D82F"/>
        </a:solidFill>
        <a:ln w="12700" cap="flat" cmpd="sng" algn="ctr">
          <a:solidFill>
            <a:srgbClr val="0042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4282"/>
              </a:solidFill>
            </a:rPr>
            <a:t>Repair &amp; Recalibrate</a:t>
          </a:r>
          <a:br>
            <a:rPr lang="en-US" sz="1600" kern="1200" dirty="0">
              <a:solidFill>
                <a:srgbClr val="004282"/>
              </a:solidFill>
            </a:rPr>
          </a:br>
          <a:r>
            <a:rPr lang="en-US" sz="1600" b="1" kern="1200" dirty="0">
              <a:solidFill>
                <a:srgbClr val="004282"/>
              </a:solidFill>
            </a:rPr>
            <a:t>(~2 days)</a:t>
          </a:r>
        </a:p>
      </dsp:txBody>
      <dsp:txXfrm>
        <a:off x="3952839" y="256500"/>
        <a:ext cx="2462249" cy="551497"/>
      </dsp:txXfrm>
    </dsp:sp>
    <dsp:sp modelId="{ED283193-8DC9-477C-AA1D-DD557DA893D5}">
      <dsp:nvSpPr>
        <dsp:cNvPr id="0" name=""/>
        <dsp:cNvSpPr/>
      </dsp:nvSpPr>
      <dsp:spPr>
        <a:xfrm>
          <a:off x="6134353" y="256500"/>
          <a:ext cx="2782416" cy="551497"/>
        </a:xfrm>
        <a:prstGeom prst="chevron">
          <a:avLst/>
        </a:prstGeom>
        <a:solidFill>
          <a:srgbClr val="C1D82F"/>
        </a:solidFill>
        <a:ln w="12700" cap="flat" cmpd="sng" algn="ctr">
          <a:solidFill>
            <a:srgbClr val="0042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4282"/>
              </a:solidFill>
            </a:rPr>
            <a:t>Ship OTDR to User</a:t>
          </a:r>
          <a:br>
            <a:rPr lang="en-US" sz="1600" kern="1200" dirty="0">
              <a:solidFill>
                <a:srgbClr val="004282"/>
              </a:solidFill>
            </a:rPr>
          </a:br>
          <a:r>
            <a:rPr lang="en-US" sz="1600" b="1" kern="1200" dirty="0">
              <a:solidFill>
                <a:srgbClr val="004282"/>
              </a:solidFill>
            </a:rPr>
            <a:t>(~2 days)</a:t>
          </a:r>
        </a:p>
      </dsp:txBody>
      <dsp:txXfrm>
        <a:off x="6410102" y="256500"/>
        <a:ext cx="2230919" cy="551497"/>
      </dsp:txXfrm>
    </dsp:sp>
    <dsp:sp modelId="{81398344-6417-4B4A-8526-CC151662456C}">
      <dsp:nvSpPr>
        <dsp:cNvPr id="0" name=""/>
        <dsp:cNvSpPr/>
      </dsp:nvSpPr>
      <dsp:spPr>
        <a:xfrm>
          <a:off x="8360286" y="256500"/>
          <a:ext cx="2228604" cy="551497"/>
        </a:xfrm>
        <a:prstGeom prst="chevron">
          <a:avLst/>
        </a:prstGeom>
        <a:solidFill>
          <a:srgbClr val="C1D82F"/>
        </a:solidFill>
        <a:ln w="12700" cap="flat" cmpd="sng" algn="ctr">
          <a:solidFill>
            <a:srgbClr val="0042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4282"/>
              </a:solidFill>
            </a:rPr>
            <a:t>Repaired OTDR Received</a:t>
          </a:r>
        </a:p>
      </dsp:txBody>
      <dsp:txXfrm>
        <a:off x="8636035" y="256500"/>
        <a:ext cx="1677107" cy="551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16385-D3BC-4E60-956D-7DCB3A354AB0}">
      <dsp:nvSpPr>
        <dsp:cNvPr id="0" name=""/>
        <dsp:cNvSpPr/>
      </dsp:nvSpPr>
      <dsp:spPr>
        <a:xfrm>
          <a:off x="1378" y="247595"/>
          <a:ext cx="2423696" cy="569308"/>
        </a:xfrm>
        <a:prstGeom prst="homePlate">
          <a:avLst/>
        </a:prstGeom>
        <a:solidFill>
          <a:srgbClr val="0042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  Connector</a:t>
          </a:r>
          <a:br>
            <a:rPr lang="en-US" sz="1600" kern="1200" dirty="0"/>
          </a:br>
          <a:r>
            <a:rPr lang="en-US" sz="1600" kern="1200" dirty="0"/>
            <a:t>   Damaged</a:t>
          </a:r>
        </a:p>
      </dsp:txBody>
      <dsp:txXfrm>
        <a:off x="1378" y="247595"/>
        <a:ext cx="2281369" cy="569308"/>
      </dsp:txXfrm>
    </dsp:sp>
    <dsp:sp modelId="{0B0235DA-656B-4F44-BE66-9710CD09EF61}">
      <dsp:nvSpPr>
        <dsp:cNvPr id="0" name=""/>
        <dsp:cNvSpPr/>
      </dsp:nvSpPr>
      <dsp:spPr>
        <a:xfrm>
          <a:off x="1752293" y="247595"/>
          <a:ext cx="3363909" cy="569308"/>
        </a:xfrm>
        <a:prstGeom prst="chevron">
          <a:avLst/>
        </a:prstGeom>
        <a:solidFill>
          <a:srgbClr val="0042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00"/>
              </a:solidFill>
            </a:rPr>
            <a:t>Replace Port Saver</a:t>
          </a:r>
          <a:br>
            <a:rPr lang="en-US" sz="1600" b="1" kern="1200" dirty="0">
              <a:solidFill>
                <a:srgbClr val="FFFF00"/>
              </a:solidFill>
            </a:rPr>
          </a:br>
          <a:r>
            <a:rPr lang="en-US" sz="1600" b="1" kern="1200" dirty="0">
              <a:solidFill>
                <a:srgbClr val="FFFF00"/>
              </a:solidFill>
            </a:rPr>
            <a:t>(2 minutes!)</a:t>
          </a:r>
        </a:p>
      </dsp:txBody>
      <dsp:txXfrm>
        <a:off x="2036947" y="247595"/>
        <a:ext cx="2794601" cy="569308"/>
      </dsp:txXfrm>
    </dsp:sp>
    <dsp:sp modelId="{81398344-6417-4B4A-8526-CC151662456C}">
      <dsp:nvSpPr>
        <dsp:cNvPr id="0" name=""/>
        <dsp:cNvSpPr/>
      </dsp:nvSpPr>
      <dsp:spPr>
        <a:xfrm>
          <a:off x="4443421" y="247595"/>
          <a:ext cx="2694356" cy="569308"/>
        </a:xfrm>
        <a:prstGeom prst="chevron">
          <a:avLst/>
        </a:prstGeom>
        <a:solidFill>
          <a:srgbClr val="0042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OTDR Repaired</a:t>
          </a:r>
        </a:p>
      </dsp:txBody>
      <dsp:txXfrm>
        <a:off x="4728075" y="247595"/>
        <a:ext cx="2125048" cy="569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6B81ED-D5C2-4AC1-B6AA-9BB503BB516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A610C2-819C-44D8-B09A-086D2F6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9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610C2-819C-44D8-B09A-086D2F6A5A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7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7650" y="200025"/>
            <a:ext cx="6477000" cy="3644900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1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03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21987" r="675" b="22950"/>
          <a:stretch/>
        </p:blipFill>
        <p:spPr>
          <a:xfrm flipH="1">
            <a:off x="0" y="1049719"/>
            <a:ext cx="12206014" cy="3967350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1" y="5017069"/>
            <a:ext cx="12206013" cy="0"/>
          </a:xfrm>
          <a:prstGeom prst="line">
            <a:avLst/>
          </a:prstGeom>
          <a:ln w="111125">
            <a:solidFill>
              <a:srgbClr val="C1D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049719"/>
            <a:ext cx="12206014" cy="0"/>
          </a:xfrm>
          <a:prstGeom prst="line">
            <a:avLst/>
          </a:prstGeom>
          <a:ln w="111125" cap="flat">
            <a:solidFill>
              <a:srgbClr val="C1D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2032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AFL Confidential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92456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14-Feb-20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16187" y="1122363"/>
            <a:ext cx="11571013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16187" y="3602038"/>
            <a:ext cx="11571013" cy="12472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25" y="5438453"/>
            <a:ext cx="2602551" cy="91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56868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"/>
            <a:ext cx="11277600" cy="937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92696"/>
            <a:ext cx="11277600" cy="53001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AFL Confidential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EF0DC2C-194B-4022-A64E-ED93559C0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1961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03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" y="1049719"/>
            <a:ext cx="12206015" cy="3967350"/>
            <a:chOff x="-131063" y="1476432"/>
            <a:chExt cx="12275537" cy="33891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" t="21987" r="675" b="22950"/>
            <a:stretch/>
          </p:blipFill>
          <p:spPr>
            <a:xfrm flipH="1">
              <a:off x="-131062" y="1476432"/>
              <a:ext cx="12275536" cy="3389175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-131061" y="4865607"/>
              <a:ext cx="12275535" cy="0"/>
            </a:xfrm>
            <a:prstGeom prst="line">
              <a:avLst/>
            </a:prstGeom>
            <a:ln w="111125">
              <a:solidFill>
                <a:srgbClr val="C1D8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131063" y="1476432"/>
              <a:ext cx="12261443" cy="0"/>
            </a:xfrm>
            <a:prstGeom prst="line">
              <a:avLst/>
            </a:prstGeom>
            <a:ln w="111125">
              <a:solidFill>
                <a:srgbClr val="C1D8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580199"/>
            <a:ext cx="10515600" cy="285273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AFL Confidential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EF0DC2C-194B-4022-A64E-ED93559C00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25" y="5438453"/>
            <a:ext cx="2602551" cy="91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9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741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41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AFL Confidential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EF0DC2C-194B-4022-A64E-ED93559C0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0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7448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9839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57448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39839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7512" y="-15239"/>
            <a:ext cx="10515600" cy="944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AFL Confidential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EF0DC2C-194B-4022-A64E-ED93559C0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2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AFL Confidential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EF0DC2C-194B-4022-A64E-ED93559C0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9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AFL Confidential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EF0DC2C-194B-4022-A64E-ED93559C0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1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AFL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0DC2C-194B-4022-A64E-ED93559C00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103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8421" y="1016228"/>
            <a:ext cx="12206015" cy="3167742"/>
            <a:chOff x="-131062" y="1476432"/>
            <a:chExt cx="12275536" cy="33891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" t="21987" r="675" b="22950"/>
            <a:stretch/>
          </p:blipFill>
          <p:spPr>
            <a:xfrm flipH="1">
              <a:off x="-131062" y="1476432"/>
              <a:ext cx="12275536" cy="3389175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-122593" y="4865607"/>
              <a:ext cx="12261442" cy="0"/>
            </a:xfrm>
            <a:prstGeom prst="line">
              <a:avLst/>
            </a:prstGeom>
            <a:ln w="111125">
              <a:solidFill>
                <a:srgbClr val="C1D8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122593" y="1476432"/>
              <a:ext cx="12261442" cy="15043"/>
            </a:xfrm>
            <a:prstGeom prst="line">
              <a:avLst/>
            </a:prstGeom>
            <a:ln w="111125">
              <a:solidFill>
                <a:srgbClr val="C1D8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 userDrawn="1"/>
        </p:nvSpPr>
        <p:spPr>
          <a:xfrm>
            <a:off x="2879825" y="5507799"/>
            <a:ext cx="643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www.AFLglobal.com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1849" y="1219201"/>
            <a:ext cx="10515600" cy="272438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25" y="4644715"/>
            <a:ext cx="2602551" cy="91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100174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0" y="1001741"/>
            <a:ext cx="12192000" cy="0"/>
          </a:xfrm>
          <a:prstGeom prst="line">
            <a:avLst/>
          </a:prstGeom>
          <a:ln w="111125">
            <a:solidFill>
              <a:srgbClr val="C1D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67512" y="1"/>
            <a:ext cx="10515600" cy="937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67512" y="1192696"/>
            <a:ext cx="11118088" cy="5235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2032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AFL Confidential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92456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EF0DC2C-194B-4022-A64E-ED93559C0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5.png"/><Relationship Id="rId18" Type="http://schemas.openxmlformats.org/officeDocument/2006/relationships/diagramLayout" Target="../diagrams/layout2.xml"/><Relationship Id="rId26" Type="http://schemas.openxmlformats.org/officeDocument/2006/relationships/image" Target="../media/image19.png"/><Relationship Id="rId3" Type="http://schemas.openxmlformats.org/officeDocument/2006/relationships/image" Target="../media/image10.png"/><Relationship Id="rId21" Type="http://schemas.microsoft.com/office/2007/relationships/diagramDrawing" Target="../diagrams/drawing2.xml"/><Relationship Id="rId7" Type="http://schemas.openxmlformats.org/officeDocument/2006/relationships/diagramData" Target="../diagrams/data1.xml"/><Relationship Id="rId12" Type="http://schemas.openxmlformats.org/officeDocument/2006/relationships/image" Target="../media/image14.png"/><Relationship Id="rId17" Type="http://schemas.openxmlformats.org/officeDocument/2006/relationships/diagramData" Target="../diagrams/data2.xml"/><Relationship Id="rId25" Type="http://schemas.microsoft.com/office/2007/relationships/hdphoto" Target="../media/hdphoto5.wdp"/><Relationship Id="rId2" Type="http://schemas.openxmlformats.org/officeDocument/2006/relationships/notesSlide" Target="../notesSlides/notesSlide2.xml"/><Relationship Id="rId16" Type="http://schemas.microsoft.com/office/2007/relationships/hdphoto" Target="../media/hdphoto3.wdp"/><Relationship Id="rId20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diagramDrawing" Target="../diagrams/drawing1.xml"/><Relationship Id="rId24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16.png"/><Relationship Id="rId23" Type="http://schemas.microsoft.com/office/2007/relationships/hdphoto" Target="../media/hdphoto4.wdp"/><Relationship Id="rId10" Type="http://schemas.openxmlformats.org/officeDocument/2006/relationships/diagramColors" Target="../diagrams/colors1.xml"/><Relationship Id="rId19" Type="http://schemas.openxmlformats.org/officeDocument/2006/relationships/diagramQuickStyle" Target="../diagrams/quickStyle2.xml"/><Relationship Id="rId4" Type="http://schemas.openxmlformats.org/officeDocument/2006/relationships/image" Target="../media/image11.png"/><Relationship Id="rId9" Type="http://schemas.openxmlformats.org/officeDocument/2006/relationships/diagramQuickStyle" Target="../diagrams/quickStyle1.xml"/><Relationship Id="rId14" Type="http://schemas.microsoft.com/office/2007/relationships/hdphoto" Target="../media/hdphoto2.wdp"/><Relationship Id="rId22" Type="http://schemas.openxmlformats.org/officeDocument/2006/relationships/image" Target="../media/image17.png"/><Relationship Id="rId27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E8BF0EB-8093-41A3-86E5-5DBC274F0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493" y="1524000"/>
            <a:ext cx="11571013" cy="2387600"/>
          </a:xfrm>
        </p:spPr>
        <p:txBody>
          <a:bodyPr/>
          <a:lstStyle/>
          <a:p>
            <a:r>
              <a:rPr lang="en-US" dirty="0"/>
              <a:t>Field-Replaceable Port Savers</a:t>
            </a:r>
            <a:br>
              <a:rPr lang="en-US" dirty="0"/>
            </a:br>
            <a:r>
              <a:rPr lang="en-US" sz="4800" dirty="0"/>
              <a:t>for FlexScan FS200, FS300, TS100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ED32CD-03B1-401B-9EEA-46343B2779CE}"/>
              </a:ext>
            </a:extLst>
          </p:cNvPr>
          <p:cNvSpPr txBox="1"/>
          <p:nvPr/>
        </p:nvSpPr>
        <p:spPr>
          <a:xfrm>
            <a:off x="11079925" y="6447785"/>
            <a:ext cx="965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062021.0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E808C314-4CDD-4655-925B-C3294232D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3200" y="6492876"/>
            <a:ext cx="2743200" cy="365125"/>
          </a:xfrm>
        </p:spPr>
        <p:txBody>
          <a:bodyPr/>
          <a:lstStyle/>
          <a:p>
            <a:r>
              <a:rPr lang="en-US" dirty="0"/>
              <a:t>AFL Proprietary</a:t>
            </a:r>
          </a:p>
        </p:txBody>
      </p:sp>
    </p:spTree>
    <p:extLst>
      <p:ext uri="{BB962C8B-B14F-4D97-AF65-F5344CB8AC3E}">
        <p14:creationId xmlns:p14="http://schemas.microsoft.com/office/powerpoint/2010/main" val="397157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075F-6C55-4F19-A427-7AC82BF1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Dirty / Damaged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09BEF-A2DC-41CC-8462-78E4E66A5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192696"/>
            <a:ext cx="11480800" cy="5300180"/>
          </a:xfrm>
        </p:spPr>
        <p:txBody>
          <a:bodyPr/>
          <a:lstStyle/>
          <a:p>
            <a:r>
              <a:rPr lang="en-US" dirty="0"/>
              <a:t>Mating a dirty connector to a clean connector may contaminate or even damage the clean connector</a:t>
            </a:r>
          </a:p>
          <a:p>
            <a:r>
              <a:rPr lang="en-US" dirty="0"/>
              <a:t>Cleaning with tissue paper or a shirt may scratch the connector end-face</a:t>
            </a:r>
          </a:p>
          <a:p>
            <a:r>
              <a:rPr lang="en-US" dirty="0"/>
              <a:t>Once damaged, a connector cannot be repaired by cleaning</a:t>
            </a:r>
          </a:p>
          <a:p>
            <a:r>
              <a:rPr lang="en-US" dirty="0"/>
              <a:t>Damage in the core region increases loss and reflectance</a:t>
            </a:r>
          </a:p>
          <a:p>
            <a:r>
              <a:rPr lang="en-US" dirty="0"/>
              <a:t>Contamination outside the core region may keep end-faces apart resulting in excess loss and reflection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4F507-8D7B-4C84-884B-452CE957A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0DC2C-194B-4022-A64E-ED93559C000E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Group 39">
            <a:extLst>
              <a:ext uri="{FF2B5EF4-FFF2-40B4-BE49-F238E27FC236}">
                <a16:creationId xmlns:a16="http://schemas.microsoft.com/office/drawing/2014/main" id="{F4C8F498-42F7-4FA1-90F2-15F16F58EE61}"/>
              </a:ext>
            </a:extLst>
          </p:cNvPr>
          <p:cNvGrpSpPr>
            <a:grpSpLocks/>
          </p:cNvGrpSpPr>
          <p:nvPr/>
        </p:nvGrpSpPr>
        <p:grpSpPr bwMode="auto">
          <a:xfrm>
            <a:off x="4490287" y="3581400"/>
            <a:ext cx="3365500" cy="2555875"/>
            <a:chOff x="3372" y="2052"/>
            <a:chExt cx="2120" cy="16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AutoShape 31" descr="Fiber-Dirt">
              <a:extLst>
                <a:ext uri="{FF2B5EF4-FFF2-40B4-BE49-F238E27FC236}">
                  <a16:creationId xmlns:a16="http://schemas.microsoft.com/office/drawing/2014/main" id="{734BB1B7-AA06-485B-8FEF-9326CAF4AC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72" y="2052"/>
              <a:ext cx="2120" cy="1610"/>
            </a:xfrm>
            <a:prstGeom prst="roundRect">
              <a:avLst>
                <a:gd name="adj" fmla="val 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E2A036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2A036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" name="Oval 32">
              <a:extLst>
                <a:ext uri="{FF2B5EF4-FFF2-40B4-BE49-F238E27FC236}">
                  <a16:creationId xmlns:a16="http://schemas.microsoft.com/office/drawing/2014/main" id="{457D83E2-635E-4F06-BEED-A038AFE5A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" y="2328"/>
              <a:ext cx="1066" cy="1060"/>
            </a:xfrm>
            <a:prstGeom prst="ellipse">
              <a:avLst/>
            </a:prstGeom>
            <a:noFill/>
            <a:ln w="19050">
              <a:solidFill>
                <a:srgbClr val="E2A0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E2A036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2A036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9" name="Oval 33">
              <a:extLst>
                <a:ext uri="{FF2B5EF4-FFF2-40B4-BE49-F238E27FC236}">
                  <a16:creationId xmlns:a16="http://schemas.microsoft.com/office/drawing/2014/main" id="{E9415D9A-BEC7-4C27-8193-AB1B3F90D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2812"/>
              <a:ext cx="84" cy="84"/>
            </a:xfrm>
            <a:prstGeom prst="ellipse">
              <a:avLst/>
            </a:prstGeom>
            <a:noFill/>
            <a:ln w="19050">
              <a:solidFill>
                <a:srgbClr val="E2A0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E2A036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2A036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31DB0C1-150E-4DD2-B693-8EF057331B21}"/>
              </a:ext>
            </a:extLst>
          </p:cNvPr>
          <p:cNvSpPr txBox="1"/>
          <p:nvPr/>
        </p:nvSpPr>
        <p:spPr>
          <a:xfrm>
            <a:off x="8300287" y="3732116"/>
            <a:ext cx="2500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4282"/>
                </a:solidFill>
              </a:rPr>
              <a:t>Ceramic ferrule end-face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38289-C8C5-4396-9390-19DDD2E5C753}"/>
              </a:ext>
            </a:extLst>
          </p:cNvPr>
          <p:cNvSpPr txBox="1"/>
          <p:nvPr/>
        </p:nvSpPr>
        <p:spPr>
          <a:xfrm>
            <a:off x="8300287" y="415607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4282"/>
                </a:solidFill>
              </a:rPr>
              <a:t>125 </a:t>
            </a:r>
            <a:r>
              <a:rPr lang="el-GR" dirty="0">
                <a:solidFill>
                  <a:srgbClr val="004282"/>
                </a:solidFill>
              </a:rPr>
              <a:t>μ</a:t>
            </a:r>
            <a:r>
              <a:rPr lang="en-US" dirty="0">
                <a:solidFill>
                  <a:srgbClr val="004282"/>
                </a:solidFill>
              </a:rPr>
              <a:t>m cladding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12874E-22BA-4C61-B455-0C2B9CADFBE1}"/>
              </a:ext>
            </a:extLst>
          </p:cNvPr>
          <p:cNvSpPr txBox="1"/>
          <p:nvPr/>
        </p:nvSpPr>
        <p:spPr>
          <a:xfrm>
            <a:off x="8300287" y="4672383"/>
            <a:ext cx="252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4282"/>
                </a:solidFill>
              </a:rPr>
              <a:t>8-9 </a:t>
            </a:r>
            <a:r>
              <a:rPr lang="el-GR" dirty="0">
                <a:solidFill>
                  <a:srgbClr val="004282"/>
                </a:solidFill>
              </a:rPr>
              <a:t>μ</a:t>
            </a:r>
            <a:r>
              <a:rPr lang="en-US" dirty="0">
                <a:solidFill>
                  <a:srgbClr val="004282"/>
                </a:solidFill>
              </a:rPr>
              <a:t>m single-mode core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7A39F8-293D-446E-8999-ED9B802F59B3}"/>
              </a:ext>
            </a:extLst>
          </p:cNvPr>
          <p:cNvCxnSpPr>
            <a:stCxn id="11" idx="1"/>
          </p:cNvCxnSpPr>
          <p:nvPr/>
        </p:nvCxnSpPr>
        <p:spPr>
          <a:xfrm flipH="1">
            <a:off x="7233487" y="3916782"/>
            <a:ext cx="1066800" cy="0"/>
          </a:xfrm>
          <a:prstGeom prst="straightConnector1">
            <a:avLst/>
          </a:prstGeom>
          <a:ln w="28575">
            <a:solidFill>
              <a:srgbClr val="004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DFB821-4318-4C4E-A509-563A2CA6E0D3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471487" y="4340741"/>
            <a:ext cx="1828800" cy="8221"/>
          </a:xfrm>
          <a:prstGeom prst="straightConnector1">
            <a:avLst/>
          </a:prstGeom>
          <a:ln w="28575">
            <a:solidFill>
              <a:srgbClr val="004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EA09EA-98E2-4DC4-A9E7-15185279D0E1}"/>
              </a:ext>
            </a:extLst>
          </p:cNvPr>
          <p:cNvCxnSpPr>
            <a:cxnSpLocks/>
            <a:stCxn id="13" idx="1"/>
            <a:endCxn id="9" idx="6"/>
          </p:cNvCxnSpPr>
          <p:nvPr/>
        </p:nvCxnSpPr>
        <p:spPr>
          <a:xfrm flipH="1" flipV="1">
            <a:off x="6174625" y="4854575"/>
            <a:ext cx="2125662" cy="2474"/>
          </a:xfrm>
          <a:prstGeom prst="straightConnector1">
            <a:avLst/>
          </a:prstGeom>
          <a:ln w="28575">
            <a:solidFill>
              <a:srgbClr val="004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E554A79-1F2B-47B8-A820-0064BBB359AD}"/>
              </a:ext>
            </a:extLst>
          </p:cNvPr>
          <p:cNvSpPr/>
          <p:nvPr/>
        </p:nvSpPr>
        <p:spPr>
          <a:xfrm>
            <a:off x="990600" y="4019550"/>
            <a:ext cx="2663912" cy="1466850"/>
          </a:xfrm>
          <a:prstGeom prst="roundRect">
            <a:avLst>
              <a:gd name="adj" fmla="val 12589"/>
            </a:avLst>
          </a:prstGeom>
          <a:solidFill>
            <a:srgbClr val="C1D82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4282"/>
                </a:solidFill>
              </a:rPr>
              <a:t>To prevent damage to connector end-faces, always clean connectors before mating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3C40DCBF-EC41-4EB2-8ECD-2F8C21F64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3200" y="6492876"/>
            <a:ext cx="2743200" cy="365125"/>
          </a:xfrm>
        </p:spPr>
        <p:txBody>
          <a:bodyPr/>
          <a:lstStyle/>
          <a:p>
            <a:r>
              <a:rPr lang="en-US" dirty="0"/>
              <a:t>AFL Proprietary</a:t>
            </a:r>
          </a:p>
        </p:txBody>
      </p:sp>
    </p:spTree>
    <p:extLst>
      <p:ext uri="{BB962C8B-B14F-4D97-AF65-F5344CB8AC3E}">
        <p14:creationId xmlns:p14="http://schemas.microsoft.com/office/powerpoint/2010/main" val="417127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5C3A-8F3C-44AC-BFFA-7223A05C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FlexScan Field-Replaceable Port Saver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74E65-6A14-4972-993F-13EC5C96D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176820"/>
            <a:ext cx="11277600" cy="5300180"/>
          </a:xfrm>
        </p:spPr>
        <p:txBody>
          <a:bodyPr/>
          <a:lstStyle/>
          <a:p>
            <a:r>
              <a:rPr lang="en-US" dirty="0"/>
              <a:t>Swap in field to convert OTDR port to UPC or APC</a:t>
            </a:r>
          </a:p>
          <a:p>
            <a:r>
              <a:rPr lang="en-US" dirty="0"/>
              <a:t>Replace in field if end-face damaged from connection to dirty or damaged launch cables or patch cords</a:t>
            </a:r>
          </a:p>
          <a:p>
            <a:pPr lvl="1"/>
            <a:r>
              <a:rPr lang="en-US" dirty="0"/>
              <a:t>Low-cost replacement eliminates costly and time-consuming factory repair</a:t>
            </a:r>
          </a:p>
          <a:p>
            <a:r>
              <a:rPr lang="en-US" dirty="0"/>
              <a:t>Accepts tool-free interchangeable SC, FC, LC and ST connector adapters</a:t>
            </a:r>
          </a:p>
          <a:p>
            <a:r>
              <a:rPr lang="en-US" dirty="0"/>
              <a:t>Dust cap can be installed with/without tool-free interchangeable adapter installed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6A20F-135B-4C71-9B26-F75E84A29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0DC2C-194B-4022-A64E-ED93559C000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5">
            <a:extLst>
              <a:ext uri="{FF2B5EF4-FFF2-40B4-BE49-F238E27FC236}">
                <a16:creationId xmlns:a16="http://schemas.microsoft.com/office/drawing/2014/main" id="{E68D1DFE-3DCA-4414-B73F-BC32845E2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6" r="14851"/>
          <a:stretch/>
        </p:blipFill>
        <p:spPr bwMode="auto">
          <a:xfrm>
            <a:off x="344727" y="3200401"/>
            <a:ext cx="2842277" cy="300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CC56BCAE-3167-4FD6-A907-9D0AF9FE3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8" r="16160"/>
          <a:stretch/>
        </p:blipFill>
        <p:spPr bwMode="auto">
          <a:xfrm>
            <a:off x="3406771" y="3200400"/>
            <a:ext cx="2629338" cy="300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>
            <a:extLst>
              <a:ext uri="{FF2B5EF4-FFF2-40B4-BE49-F238E27FC236}">
                <a16:creationId xmlns:a16="http://schemas.microsoft.com/office/drawing/2014/main" id="{EF52055B-55F7-4D13-8384-855FDFB6F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4" r="13884"/>
          <a:stretch/>
        </p:blipFill>
        <p:spPr bwMode="auto">
          <a:xfrm>
            <a:off x="6255876" y="3200400"/>
            <a:ext cx="2632084" cy="300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>
            <a:extLst>
              <a:ext uri="{FF2B5EF4-FFF2-40B4-BE49-F238E27FC236}">
                <a16:creationId xmlns:a16="http://schemas.microsoft.com/office/drawing/2014/main" id="{E30B7AE1-84AE-42AF-B63C-F38DC516B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3" r="13773"/>
          <a:stretch/>
        </p:blipFill>
        <p:spPr bwMode="auto">
          <a:xfrm>
            <a:off x="9107727" y="3200400"/>
            <a:ext cx="2627073" cy="300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230FDF80-F259-4BB4-9A80-00996B4C6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85489" flipH="1">
            <a:off x="1455238" y="3667411"/>
            <a:ext cx="900181" cy="1729352"/>
          </a:xfrm>
          <a:prstGeom prst="rect">
            <a:avLst/>
          </a:prstGeom>
          <a:noFill/>
          <a:ln>
            <a:noFill/>
          </a:ln>
          <a:effectLst>
            <a:outerShdw blurRad="190500" dist="127000" dir="204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2D287AAC-F02A-409F-9A64-DACC8CB22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85489" flipH="1">
            <a:off x="4648906" y="4502972"/>
            <a:ext cx="634613" cy="909657"/>
          </a:xfrm>
          <a:prstGeom prst="rect">
            <a:avLst/>
          </a:prstGeom>
          <a:noFill/>
          <a:ln>
            <a:noFill/>
          </a:ln>
          <a:effectLst>
            <a:outerShdw blurRad="190500" dist="127000" dir="204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B136EA-2414-4AA5-870E-02FF06BA79F2}"/>
              </a:ext>
            </a:extLst>
          </p:cNvPr>
          <p:cNvSpPr txBox="1"/>
          <p:nvPr/>
        </p:nvSpPr>
        <p:spPr>
          <a:xfrm>
            <a:off x="865855" y="5266925"/>
            <a:ext cx="1086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E101"/>
                </a:solidFill>
              </a:rPr>
              <a:t>Replaceable</a:t>
            </a:r>
            <a:br>
              <a:rPr lang="en-US" sz="1400" b="1" dirty="0">
                <a:solidFill>
                  <a:srgbClr val="FFE101"/>
                </a:solidFill>
              </a:rPr>
            </a:br>
            <a:r>
              <a:rPr lang="en-US" sz="1400" b="1" dirty="0">
                <a:solidFill>
                  <a:srgbClr val="FFE101"/>
                </a:solidFill>
              </a:rPr>
              <a:t>Connector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9D3AD0-6969-4614-9C20-235A8819BD92}"/>
              </a:ext>
            </a:extLst>
          </p:cNvPr>
          <p:cNvSpPr txBox="1"/>
          <p:nvPr/>
        </p:nvSpPr>
        <p:spPr>
          <a:xfrm>
            <a:off x="3453929" y="5114525"/>
            <a:ext cx="138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E101"/>
                </a:solidFill>
              </a:rPr>
              <a:t>Interchangeable</a:t>
            </a:r>
            <a:br>
              <a:rPr lang="en-US" sz="1400" b="1" dirty="0">
                <a:solidFill>
                  <a:srgbClr val="FFE101"/>
                </a:solidFill>
              </a:rPr>
            </a:br>
            <a:r>
              <a:rPr lang="en-US" sz="1400" b="1" dirty="0">
                <a:solidFill>
                  <a:srgbClr val="FFE101"/>
                </a:solidFill>
              </a:rPr>
              <a:t>Adapter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F9F2EF-141F-407B-BF10-612409E5B8E9}"/>
              </a:ext>
            </a:extLst>
          </p:cNvPr>
          <p:cNvSpPr txBox="1"/>
          <p:nvPr/>
        </p:nvSpPr>
        <p:spPr>
          <a:xfrm>
            <a:off x="4516397" y="4047725"/>
            <a:ext cx="1086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E101"/>
                </a:solidFill>
              </a:rPr>
              <a:t>Replaceable</a:t>
            </a:r>
            <a:br>
              <a:rPr lang="en-US" sz="1400" b="1" dirty="0">
                <a:solidFill>
                  <a:srgbClr val="FFE101"/>
                </a:solidFill>
              </a:rPr>
            </a:br>
            <a:r>
              <a:rPr lang="en-US" sz="1400" b="1" dirty="0">
                <a:solidFill>
                  <a:srgbClr val="FFE101"/>
                </a:solidFill>
              </a:rPr>
              <a:t>Connector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5278FF-CD1C-4A1B-A717-6DCEA3675F3A}"/>
              </a:ext>
            </a:extLst>
          </p:cNvPr>
          <p:cNvSpPr txBox="1"/>
          <p:nvPr/>
        </p:nvSpPr>
        <p:spPr>
          <a:xfrm>
            <a:off x="9609772" y="4667505"/>
            <a:ext cx="846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E101"/>
                </a:solidFill>
              </a:rPr>
              <a:t>Captive</a:t>
            </a:r>
            <a:br>
              <a:rPr lang="en-US" sz="1400" b="1" dirty="0">
                <a:solidFill>
                  <a:srgbClr val="FFE101"/>
                </a:solidFill>
              </a:rPr>
            </a:br>
            <a:r>
              <a:rPr lang="en-US" sz="1400" b="1" dirty="0">
                <a:solidFill>
                  <a:srgbClr val="FFE101"/>
                </a:solidFill>
              </a:rPr>
              <a:t>Dust Cap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DB014-12FC-4523-AE91-6E4E226FCD9B}"/>
              </a:ext>
            </a:extLst>
          </p:cNvPr>
          <p:cNvSpPr/>
          <p:nvPr/>
        </p:nvSpPr>
        <p:spPr>
          <a:xfrm>
            <a:off x="2286000" y="6085041"/>
            <a:ext cx="7772400" cy="468159"/>
          </a:xfrm>
          <a:prstGeom prst="roundRect">
            <a:avLst/>
          </a:prstGeom>
          <a:solidFill>
            <a:srgbClr val="C1D82F"/>
          </a:solidFill>
          <a:ln>
            <a:solidFill>
              <a:srgbClr val="C1D8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4282"/>
                </a:solidFill>
              </a:rPr>
              <a:t>Avoid costly Test Set repairs:  Install a field-replaceable connector!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C91205-9C92-45FD-920C-FEF7DD455727}"/>
              </a:ext>
            </a:extLst>
          </p:cNvPr>
          <p:cNvSpPr txBox="1"/>
          <p:nvPr/>
        </p:nvSpPr>
        <p:spPr>
          <a:xfrm>
            <a:off x="7640072" y="4124980"/>
            <a:ext cx="1007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E101"/>
                </a:solidFill>
              </a:rPr>
              <a:t>SC Adapter</a:t>
            </a:r>
            <a:br>
              <a:rPr lang="en-US" sz="1400" b="1" dirty="0">
                <a:solidFill>
                  <a:srgbClr val="FFE101"/>
                </a:solidFill>
              </a:rPr>
            </a:br>
            <a:r>
              <a:rPr lang="en-US" sz="1400" b="1" dirty="0">
                <a:solidFill>
                  <a:srgbClr val="FFE101"/>
                </a:solidFill>
              </a:rPr>
              <a:t>Installed</a:t>
            </a:r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042D13B3-4E91-40D7-94B4-984A9A2B2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3200" y="6492876"/>
            <a:ext cx="2743200" cy="365125"/>
          </a:xfrm>
        </p:spPr>
        <p:txBody>
          <a:bodyPr/>
          <a:lstStyle/>
          <a:p>
            <a:r>
              <a:rPr lang="en-US" dirty="0"/>
              <a:t>AFL Proprietary</a:t>
            </a:r>
          </a:p>
        </p:txBody>
      </p:sp>
    </p:spTree>
    <p:extLst>
      <p:ext uri="{BB962C8B-B14F-4D97-AF65-F5344CB8AC3E}">
        <p14:creationId xmlns:p14="http://schemas.microsoft.com/office/powerpoint/2010/main" val="33543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42F2A1-20B7-43CF-A089-BD5EF28F4A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2715"/>
          <a:stretch/>
        </p:blipFill>
        <p:spPr>
          <a:xfrm>
            <a:off x="6324600" y="4803891"/>
            <a:ext cx="1377907" cy="758709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Saver Saves Time &amp; Money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EF0DC2C-194B-4022-A64E-ED93559C000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1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87959CF-52EF-4CA5-A170-85AE0C6B8A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33" r="34444" b="17392"/>
          <a:stretch/>
        </p:blipFill>
        <p:spPr>
          <a:xfrm>
            <a:off x="1585912" y="1654533"/>
            <a:ext cx="1123951" cy="707667"/>
          </a:xfrm>
          <a:prstGeom prst="rect">
            <a:avLst/>
          </a:prstGeom>
        </p:spPr>
      </p:pic>
      <p:pic>
        <p:nvPicPr>
          <p:cNvPr id="1026" name="Picture 2" descr="113 Free Shipping Clipart Illustrations &amp;amp; Clip Art - iStock">
            <a:extLst>
              <a:ext uri="{FF2B5EF4-FFF2-40B4-BE49-F238E27FC236}">
                <a16:creationId xmlns:a16="http://schemas.microsoft.com/office/drawing/2014/main" id="{754B6709-29DD-4602-A4D5-7B75440FB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1" t="913" r="12121" b="-913"/>
          <a:stretch/>
        </p:blipFill>
        <p:spPr bwMode="auto">
          <a:xfrm>
            <a:off x="4082400" y="1375289"/>
            <a:ext cx="1251600" cy="10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113 Free Shipping Clipart Illustrations &amp;amp; Clip Art - iStock">
            <a:extLst>
              <a:ext uri="{FF2B5EF4-FFF2-40B4-BE49-F238E27FC236}">
                <a16:creationId xmlns:a16="http://schemas.microsoft.com/office/drawing/2014/main" id="{AA5BDEC6-0B21-4149-92CC-88AAA16EB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1" t="913" r="12121" b="-913"/>
          <a:stretch/>
        </p:blipFill>
        <p:spPr bwMode="auto">
          <a:xfrm>
            <a:off x="8077200" y="1387131"/>
            <a:ext cx="1251600" cy="10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wnload Computer Icons Maintenance Tool - Repair Icon PNG Image with No  Background - PNGkey.com">
            <a:extLst>
              <a:ext uri="{FF2B5EF4-FFF2-40B4-BE49-F238E27FC236}">
                <a16:creationId xmlns:a16="http://schemas.microsoft.com/office/drawing/2014/main" id="{CCB179C3-A63F-4002-AF61-E4CA65CF7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712" y="1375289"/>
            <a:ext cx="1081089" cy="107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DCACE5B1-7328-4EC5-A926-F92A0BBF5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625209"/>
              </p:ext>
            </p:extLst>
          </p:nvPr>
        </p:nvGraphicFramePr>
        <p:xfrm>
          <a:off x="1524000" y="2438400"/>
          <a:ext cx="10591800" cy="1064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Arrow: Right 19">
            <a:extLst>
              <a:ext uri="{FF2B5EF4-FFF2-40B4-BE49-F238E27FC236}">
                <a16:creationId xmlns:a16="http://schemas.microsoft.com/office/drawing/2014/main" id="{0CEA4F2E-BF4D-4FF1-9529-471AFE0ED1B0}"/>
              </a:ext>
            </a:extLst>
          </p:cNvPr>
          <p:cNvSpPr/>
          <p:nvPr/>
        </p:nvSpPr>
        <p:spPr>
          <a:xfrm>
            <a:off x="3505200" y="1613692"/>
            <a:ext cx="304800" cy="633928"/>
          </a:xfrm>
          <a:prstGeom prst="rightArrow">
            <a:avLst/>
          </a:prstGeom>
          <a:solidFill>
            <a:srgbClr val="C1D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7884B9B-D7E8-4F96-BBC8-E43D607D7C8E}"/>
              </a:ext>
            </a:extLst>
          </p:cNvPr>
          <p:cNvSpPr/>
          <p:nvPr/>
        </p:nvSpPr>
        <p:spPr>
          <a:xfrm>
            <a:off x="5562600" y="1613692"/>
            <a:ext cx="304800" cy="633928"/>
          </a:xfrm>
          <a:prstGeom prst="rightArrow">
            <a:avLst/>
          </a:prstGeom>
          <a:solidFill>
            <a:srgbClr val="C1D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9FED9E4-1B7C-4E85-A195-F4AA47C5F02E}"/>
              </a:ext>
            </a:extLst>
          </p:cNvPr>
          <p:cNvSpPr/>
          <p:nvPr/>
        </p:nvSpPr>
        <p:spPr>
          <a:xfrm>
            <a:off x="7543800" y="1613692"/>
            <a:ext cx="304800" cy="633928"/>
          </a:xfrm>
          <a:prstGeom prst="rightArrow">
            <a:avLst/>
          </a:prstGeom>
          <a:solidFill>
            <a:srgbClr val="C1D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AA15D13-B49C-4FC3-80BE-97CDD0B0F9D4}"/>
              </a:ext>
            </a:extLst>
          </p:cNvPr>
          <p:cNvSpPr/>
          <p:nvPr/>
        </p:nvSpPr>
        <p:spPr>
          <a:xfrm>
            <a:off x="9525000" y="1613692"/>
            <a:ext cx="304800" cy="633928"/>
          </a:xfrm>
          <a:prstGeom prst="rightArrow">
            <a:avLst/>
          </a:prstGeom>
          <a:solidFill>
            <a:srgbClr val="C1D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AC81594-3F4C-4E86-80D4-7BF7F7DF14A9}"/>
              </a:ext>
            </a:extLst>
          </p:cNvPr>
          <p:cNvGrpSpPr/>
          <p:nvPr/>
        </p:nvGrpSpPr>
        <p:grpSpPr>
          <a:xfrm>
            <a:off x="3899491" y="3689675"/>
            <a:ext cx="2044109" cy="1951426"/>
            <a:chOff x="3366091" y="3810000"/>
            <a:chExt cx="2044109" cy="1951426"/>
          </a:xfrm>
        </p:grpSpPr>
        <p:pic>
          <p:nvPicPr>
            <p:cNvPr id="27" name="Picture 2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67EB46C4-5C47-4901-A1E7-22C2710E7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756" b="21359"/>
            <a:stretch/>
          </p:blipFill>
          <p:spPr>
            <a:xfrm>
              <a:off x="3366091" y="4828872"/>
              <a:ext cx="1639372" cy="932554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8" name="Picture 27" descr="A picture containing metalware, screw&#10;&#10;Description automatically generated">
              <a:extLst>
                <a:ext uri="{FF2B5EF4-FFF2-40B4-BE49-F238E27FC236}">
                  <a16:creationId xmlns:a16="http://schemas.microsoft.com/office/drawing/2014/main" id="{6798F034-8E82-4452-8CE7-AE89876026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43481" y1="59846" x2="46119" y2="60372"/>
                          <a14:backgroundMark x1="43875" y1="62515" x2="46847" y2="63688"/>
                          <a14:backgroundMark x1="45725" y1="43065" x2="46725" y2="42742"/>
                          <a14:backgroundMark x1="56337" y1="63850" x2="62978" y2="61019"/>
                          <a14:backgroundMark x1="62978" y1="61019" x2="63796" y2="61019"/>
                          <a14:backgroundMark x1="56186" y1="46381" x2="60552" y2="485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31" t="32140" r="36666" b="29342"/>
            <a:stretch/>
          </p:blipFill>
          <p:spPr>
            <a:xfrm rot="5098305">
              <a:off x="3957193" y="4352768"/>
              <a:ext cx="391861" cy="341988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9" name="Picture 28" descr="A picture containing wall, indoor&#10;&#10;Description automatically generated">
              <a:extLst>
                <a:ext uri="{FF2B5EF4-FFF2-40B4-BE49-F238E27FC236}">
                  <a16:creationId xmlns:a16="http://schemas.microsoft.com/office/drawing/2014/main" id="{86DC047A-060A-480F-BE3B-2318D35337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backgroundMark x1="79381" y1="62353" x2="81989" y2="57703"/>
                          <a14:backgroundMark x1="78502" y1="40235" x2="82747" y2="47230"/>
                          <a14:backgroundMark x1="80503" y1="55196" x2="82747" y2="55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67" t="36666" r="15556" b="30741"/>
            <a:stretch/>
          </p:blipFill>
          <p:spPr>
            <a:xfrm rot="5400000">
              <a:off x="3956111" y="3870082"/>
              <a:ext cx="347861" cy="306118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C07C4B2A-67CE-4D92-BF09-7ACBF59399E1}"/>
                </a:ext>
              </a:extLst>
            </p:cNvPr>
            <p:cNvSpPr/>
            <p:nvPr/>
          </p:nvSpPr>
          <p:spPr>
            <a:xfrm>
              <a:off x="4084364" y="4733926"/>
              <a:ext cx="110589" cy="94946"/>
            </a:xfrm>
            <a:prstGeom prst="downArrow">
              <a:avLst/>
            </a:prstGeom>
            <a:ln>
              <a:solidFill>
                <a:srgbClr val="004282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82A1A023-860F-4397-A766-A1CE2607E4FC}"/>
                </a:ext>
              </a:extLst>
            </p:cNvPr>
            <p:cNvSpPr/>
            <p:nvPr/>
          </p:nvSpPr>
          <p:spPr>
            <a:xfrm>
              <a:off x="4084364" y="4218652"/>
              <a:ext cx="110589" cy="94946"/>
            </a:xfrm>
            <a:prstGeom prst="downArrow">
              <a:avLst/>
            </a:prstGeom>
            <a:ln>
              <a:solidFill>
                <a:srgbClr val="004282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249A5E-2E43-4087-B41C-2E0B806892F6}"/>
                </a:ext>
              </a:extLst>
            </p:cNvPr>
            <p:cNvSpPr txBox="1"/>
            <p:nvPr/>
          </p:nvSpPr>
          <p:spPr>
            <a:xfrm>
              <a:off x="4318203" y="4243253"/>
              <a:ext cx="989374" cy="564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i="1" dirty="0">
                  <a:solidFill>
                    <a:srgbClr val="004282"/>
                  </a:solidFill>
                </a:rPr>
                <a:t>Replaceable</a:t>
              </a:r>
              <a:br>
                <a:rPr lang="en-US" sz="1200" i="1" dirty="0">
                  <a:solidFill>
                    <a:srgbClr val="004282"/>
                  </a:solidFill>
                </a:rPr>
              </a:br>
              <a:r>
                <a:rPr lang="en-US" sz="1200" i="1" dirty="0">
                  <a:solidFill>
                    <a:srgbClr val="004282"/>
                  </a:solidFill>
                </a:rPr>
                <a:t>Connector</a:t>
              </a:r>
            </a:p>
            <a:p>
              <a:pPr algn="ctr">
                <a:lnSpc>
                  <a:spcPct val="85000"/>
                </a:lnSpc>
              </a:pPr>
              <a:r>
                <a:rPr lang="en-US" sz="1200" i="1" dirty="0">
                  <a:solidFill>
                    <a:srgbClr val="004282"/>
                  </a:solidFill>
                </a:rPr>
                <a:t>(APC or UPC)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3B215F-C005-478F-8F5F-6D9D758D94E0}"/>
                </a:ext>
              </a:extLst>
            </p:cNvPr>
            <p:cNvSpPr txBox="1"/>
            <p:nvPr/>
          </p:nvSpPr>
          <p:spPr>
            <a:xfrm>
              <a:off x="4215578" y="3810000"/>
              <a:ext cx="1194622" cy="407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i="1" dirty="0">
                  <a:solidFill>
                    <a:srgbClr val="004282"/>
                  </a:solidFill>
                </a:rPr>
                <a:t>Interchangeable</a:t>
              </a:r>
              <a:br>
                <a:rPr lang="en-US" sz="1200" i="1" dirty="0">
                  <a:solidFill>
                    <a:srgbClr val="004282"/>
                  </a:solidFill>
                </a:rPr>
              </a:br>
              <a:r>
                <a:rPr lang="en-US" sz="1200" i="1" dirty="0">
                  <a:solidFill>
                    <a:srgbClr val="004282"/>
                  </a:solidFill>
                </a:rPr>
                <a:t>Adapter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2EAABE-2102-471E-8684-0A1AE519C8C5}"/>
                </a:ext>
              </a:extLst>
            </p:cNvPr>
            <p:cNvSpPr txBox="1"/>
            <p:nvPr/>
          </p:nvSpPr>
          <p:spPr>
            <a:xfrm>
              <a:off x="3578733" y="4530399"/>
              <a:ext cx="362087" cy="3153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>
                  <a:solidFill>
                    <a:srgbClr val="004282"/>
                  </a:solidFill>
                </a:rPr>
                <a:t>OTDR</a:t>
              </a:r>
              <a:br>
                <a:rPr lang="en-US" sz="1200" b="1" dirty="0">
                  <a:solidFill>
                    <a:srgbClr val="004282"/>
                  </a:solidFill>
                </a:rPr>
              </a:br>
              <a:r>
                <a:rPr lang="en-US" sz="1200" b="1" dirty="0">
                  <a:solidFill>
                    <a:srgbClr val="004282"/>
                  </a:solidFill>
                </a:rPr>
                <a:t>Port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71BA21C-5410-4DAF-9A96-5902AB88C278}"/>
                </a:ext>
              </a:extLst>
            </p:cNvPr>
            <p:cNvCxnSpPr>
              <a:stCxn id="34" idx="3"/>
            </p:cNvCxnSpPr>
            <p:nvPr/>
          </p:nvCxnSpPr>
          <p:spPr>
            <a:xfrm>
              <a:off x="3940820" y="4688071"/>
              <a:ext cx="98660" cy="121591"/>
            </a:xfrm>
            <a:prstGeom prst="straightConnector1">
              <a:avLst/>
            </a:prstGeom>
            <a:ln w="19050">
              <a:solidFill>
                <a:srgbClr val="00428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52EE39-CAB2-412D-BB1E-54167C774A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2715"/>
          <a:stretch/>
        </p:blipFill>
        <p:spPr>
          <a:xfrm>
            <a:off x="9845756" y="1666196"/>
            <a:ext cx="1377907" cy="758709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A98002B-52F6-4C53-B88F-33FE9E0B3A8D}"/>
              </a:ext>
            </a:extLst>
          </p:cNvPr>
          <p:cNvSpPr txBox="1"/>
          <p:nvPr/>
        </p:nvSpPr>
        <p:spPr>
          <a:xfrm>
            <a:off x="149175" y="1524000"/>
            <a:ext cx="1298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4282"/>
                </a:solidFill>
              </a:rPr>
              <a:t>Traditional</a:t>
            </a:r>
            <a:br>
              <a:rPr lang="en-US" sz="1600" b="1" dirty="0">
                <a:solidFill>
                  <a:srgbClr val="004282"/>
                </a:solidFill>
              </a:rPr>
            </a:br>
            <a:r>
              <a:rPr lang="en-US" sz="1600" b="1" dirty="0">
                <a:solidFill>
                  <a:srgbClr val="004282"/>
                </a:solidFill>
              </a:rPr>
              <a:t>Connector</a:t>
            </a:r>
            <a:br>
              <a:rPr lang="en-US" sz="1600" b="1" dirty="0">
                <a:solidFill>
                  <a:srgbClr val="004282"/>
                </a:solidFill>
              </a:rPr>
            </a:br>
            <a:r>
              <a:rPr lang="en-US" sz="1600" b="1" dirty="0">
                <a:solidFill>
                  <a:srgbClr val="004282"/>
                </a:solidFill>
              </a:rPr>
              <a:t>Replacement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F40594-9970-462A-A257-78C753D6EA52}"/>
              </a:ext>
            </a:extLst>
          </p:cNvPr>
          <p:cNvSpPr txBox="1"/>
          <p:nvPr/>
        </p:nvSpPr>
        <p:spPr>
          <a:xfrm>
            <a:off x="149175" y="4726701"/>
            <a:ext cx="1298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4282"/>
                </a:solidFill>
              </a:rPr>
              <a:t>Port</a:t>
            </a:r>
            <a:br>
              <a:rPr lang="en-US" sz="1600" b="1" dirty="0">
                <a:solidFill>
                  <a:srgbClr val="004282"/>
                </a:solidFill>
              </a:rPr>
            </a:br>
            <a:r>
              <a:rPr lang="en-US" sz="1600" b="1" dirty="0">
                <a:solidFill>
                  <a:srgbClr val="004282"/>
                </a:solidFill>
              </a:rPr>
              <a:t>Saver</a:t>
            </a:r>
            <a:br>
              <a:rPr lang="en-US" sz="1600" b="1" dirty="0">
                <a:solidFill>
                  <a:srgbClr val="004282"/>
                </a:solidFill>
              </a:rPr>
            </a:br>
            <a:r>
              <a:rPr lang="en-US" sz="1600" b="1" dirty="0">
                <a:solidFill>
                  <a:srgbClr val="004282"/>
                </a:solidFill>
              </a:rPr>
              <a:t>Replacement</a:t>
            </a:r>
          </a:p>
        </p:txBody>
      </p:sp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05A8DABD-C737-4DAC-B77E-376AF5CAA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051610"/>
              </p:ext>
            </p:extLst>
          </p:nvPr>
        </p:nvGraphicFramePr>
        <p:xfrm>
          <a:off x="1471443" y="5564901"/>
          <a:ext cx="7139157" cy="1064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48" name="Arrow: Right 47">
            <a:extLst>
              <a:ext uri="{FF2B5EF4-FFF2-40B4-BE49-F238E27FC236}">
                <a16:creationId xmlns:a16="http://schemas.microsoft.com/office/drawing/2014/main" id="{C58D82E4-4899-4161-901F-4C56C6FF71EC}"/>
              </a:ext>
            </a:extLst>
          </p:cNvPr>
          <p:cNvSpPr/>
          <p:nvPr/>
        </p:nvSpPr>
        <p:spPr>
          <a:xfrm>
            <a:off x="3276600" y="4702373"/>
            <a:ext cx="304800" cy="633928"/>
          </a:xfrm>
          <a:prstGeom prst="rightArrow">
            <a:avLst/>
          </a:prstGeom>
          <a:solidFill>
            <a:srgbClr val="C1D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865AFFF0-B600-47C6-9E52-28ADF71C9664}"/>
              </a:ext>
            </a:extLst>
          </p:cNvPr>
          <p:cNvSpPr/>
          <p:nvPr/>
        </p:nvSpPr>
        <p:spPr>
          <a:xfrm>
            <a:off x="5867400" y="4702373"/>
            <a:ext cx="304800" cy="633928"/>
          </a:xfrm>
          <a:prstGeom prst="rightArrow">
            <a:avLst/>
          </a:prstGeom>
          <a:solidFill>
            <a:srgbClr val="C1D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funny cartoon builder:: tasmeemME.com">
            <a:extLst>
              <a:ext uri="{FF2B5EF4-FFF2-40B4-BE49-F238E27FC236}">
                <a16:creationId xmlns:a16="http://schemas.microsoft.com/office/drawing/2014/main" id="{53296CBC-A70B-4C71-98DC-874098F7C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22889" y1="43333" x2="29111" y2="53778"/>
                        <a14:foregroundMark x1="29111" y1="53778" x2="39556" y2="61111"/>
                        <a14:foregroundMark x1="39556" y1="61111" x2="33556" y2="58444"/>
                        <a14:foregroundMark x1="69556" y1="52889" x2="79333" y2="39556"/>
                        <a14:foregroundMark x1="79333" y1="39556" x2="79111" y2="29556"/>
                        <a14:foregroundMark x1="38222" y1="59111" x2="42667" y2="60444"/>
                        <a14:foregroundMark x1="42222" y1="57556" x2="40889" y2="61333"/>
                        <a14:foregroundMark x1="43111" y1="57556" x2="42222" y2="61333"/>
                        <a14:foregroundMark x1="41556" y1="60667" x2="44667" y2="61778"/>
                        <a14:foregroundMark x1="56667" y1="58000" x2="69111" y2="5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54" t="8565" r="14618" b="13528"/>
          <a:stretch/>
        </p:blipFill>
        <p:spPr bwMode="auto">
          <a:xfrm>
            <a:off x="10825350" y="1285598"/>
            <a:ext cx="1141362" cy="12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9E37F18B-37DB-4491-87E5-A22F86124AA0}"/>
              </a:ext>
            </a:extLst>
          </p:cNvPr>
          <p:cNvGrpSpPr/>
          <p:nvPr/>
        </p:nvGrpSpPr>
        <p:grpSpPr>
          <a:xfrm>
            <a:off x="2216053" y="1285598"/>
            <a:ext cx="1164621" cy="1231831"/>
            <a:chOff x="766652" y="73899"/>
            <a:chExt cx="5981700" cy="6326901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4D33655-D7B5-4B65-B165-6E414E194570}"/>
                </a:ext>
              </a:extLst>
            </p:cNvPr>
            <p:cNvSpPr/>
            <p:nvPr/>
          </p:nvSpPr>
          <p:spPr>
            <a:xfrm>
              <a:off x="3196127" y="3760150"/>
              <a:ext cx="3469593" cy="2298818"/>
            </a:xfrm>
            <a:custGeom>
              <a:avLst/>
              <a:gdLst>
                <a:gd name="connsiteX0" fmla="*/ 119641 w 3469593"/>
                <a:gd name="connsiteY0" fmla="*/ 0 h 2298818"/>
                <a:gd name="connsiteX1" fmla="*/ 3469593 w 3469593"/>
                <a:gd name="connsiteY1" fmla="*/ 222190 h 2298818"/>
                <a:gd name="connsiteX2" fmla="*/ 3273039 w 3469593"/>
                <a:gd name="connsiteY2" fmla="*/ 2298818 h 2298818"/>
                <a:gd name="connsiteX3" fmla="*/ 0 w 3469593"/>
                <a:gd name="connsiteY3" fmla="*/ 1931349 h 2298818"/>
                <a:gd name="connsiteX4" fmla="*/ 119641 w 3469593"/>
                <a:gd name="connsiteY4" fmla="*/ 0 h 229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593" h="2298818">
                  <a:moveTo>
                    <a:pt x="119641" y="0"/>
                  </a:moveTo>
                  <a:lnTo>
                    <a:pt x="3469593" y="222190"/>
                  </a:lnTo>
                  <a:lnTo>
                    <a:pt x="3273039" y="2298818"/>
                  </a:lnTo>
                  <a:lnTo>
                    <a:pt x="0" y="1931349"/>
                  </a:lnTo>
                  <a:lnTo>
                    <a:pt x="11964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6" name="Picture 12" descr="Funny cartoon builder Royalty Free Vector Image">
              <a:extLst>
                <a:ext uri="{FF2B5EF4-FFF2-40B4-BE49-F238E27FC236}">
                  <a16:creationId xmlns:a16="http://schemas.microsoft.com/office/drawing/2014/main" id="{E01CCDB7-A6F2-4FCB-8161-E0B8E3B19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2778" b="90926" l="4565" r="91189">
                          <a14:foregroundMark x1="4565" y1="30833" x2="9023" y2="43889"/>
                          <a14:foregroundMark x1="16667" y1="35556" x2="18153" y2="38056"/>
                          <a14:foregroundMark x1="15605" y1="35556" x2="15605" y2="36019"/>
                          <a14:foregroundMark x1="38004" y1="36389" x2="38429" y2="36574"/>
                          <a14:foregroundMark x1="40764" y1="35093" x2="41083" y2="35185"/>
                          <a14:foregroundMark x1="38217" y1="35833" x2="43206" y2="37963"/>
                          <a14:foregroundMark x1="49894" y1="37315" x2="50849" y2="28796"/>
                          <a14:foregroundMark x1="6582" y1="9259" x2="13057" y2="4074"/>
                          <a14:foregroundMark x1="13057" y1="4074" x2="21338" y2="2222"/>
                          <a14:foregroundMark x1="21338" y1="2222" x2="35456" y2="2870"/>
                          <a14:foregroundMark x1="35456" y1="2870" x2="47240" y2="11667"/>
                          <a14:foregroundMark x1="20276" y1="47037" x2="31104" y2="47130"/>
                          <a14:foregroundMark x1="31104" y1="47130" x2="33652" y2="46852"/>
                          <a14:foregroundMark x1="22611" y1="53796" x2="31210" y2="53333"/>
                          <a14:foregroundMark x1="31210" y1="53333" x2="31635" y2="53333"/>
                          <a14:foregroundMark x1="19321" y1="57130" x2="9342" y2="61296"/>
                          <a14:foregroundMark x1="9342" y1="61296" x2="6688" y2="71019"/>
                          <a14:foregroundMark x1="6688" y1="71019" x2="8599" y2="76667"/>
                          <a14:foregroundMark x1="65180" y1="54352" x2="77495" y2="55463"/>
                          <a14:foregroundMark x1="48514" y1="58704" x2="91295" y2="83426"/>
                          <a14:foregroundMark x1="17091" y1="90741" x2="23779" y2="90648"/>
                          <a14:foregroundMark x1="31423" y1="90370" x2="38641" y2="90926"/>
                          <a14:foregroundMark x1="21868" y1="88519" x2="24947" y2="75463"/>
                          <a14:foregroundMark x1="24947" y1="75463" x2="34501" y2="82778"/>
                          <a14:foregroundMark x1="34501" y1="82778" x2="35563" y2="88519"/>
                          <a14:foregroundMark x1="22187" y1="72407" x2="31847" y2="73241"/>
                          <a14:foregroundMark x1="31847" y1="73241" x2="33015" y2="72963"/>
                          <a14:foregroundMark x1="28025" y1="69444" x2="28344" y2="59537"/>
                          <a14:foregroundMark x1="28344" y1="59537" x2="27282" y2="58148"/>
                          <a14:foregroundMark x1="37367" y1="57778" x2="44055" y2="60833"/>
                          <a14:foregroundMark x1="35350" y1="57037" x2="45860" y2="60833"/>
                          <a14:foregroundMark x1="45860" y1="60833" x2="33333" y2="57778"/>
                          <a14:foregroundMark x1="11040" y1="58611" x2="13057" y2="58889"/>
                          <a14:foregroundMark x1="10616" y1="58333" x2="17197" y2="55741"/>
                          <a14:foregroundMark x1="11571" y1="57870" x2="17091" y2="55648"/>
                          <a14:foregroundMark x1="38217" y1="55648" x2="46391" y2="59630"/>
                          <a14:foregroundMark x1="46391" y1="59630" x2="37155" y2="56574"/>
                          <a14:foregroundMark x1="37580" y1="60370" x2="44798" y2="60741"/>
                          <a14:foregroundMark x1="38323" y1="60833" x2="43206" y2="615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44"/>
            <a:stretch/>
          </p:blipFill>
          <p:spPr bwMode="auto">
            <a:xfrm>
              <a:off x="766652" y="73899"/>
              <a:ext cx="5981700" cy="6326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Picture 5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67980E6-F780-405E-B01F-A1969B7531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33" r="34444" b="17392"/>
          <a:stretch/>
        </p:blipFill>
        <p:spPr>
          <a:xfrm>
            <a:off x="1600200" y="4857234"/>
            <a:ext cx="1123951" cy="707667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74C63991-C59F-4BD0-91CE-29D58C37506D}"/>
              </a:ext>
            </a:extLst>
          </p:cNvPr>
          <p:cNvGrpSpPr/>
          <p:nvPr/>
        </p:nvGrpSpPr>
        <p:grpSpPr>
          <a:xfrm>
            <a:off x="2230341" y="4485470"/>
            <a:ext cx="1164621" cy="1231831"/>
            <a:chOff x="766652" y="73899"/>
            <a:chExt cx="5981700" cy="6326901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AB29656-FD86-4EA7-9F06-AA88FABD9075}"/>
                </a:ext>
              </a:extLst>
            </p:cNvPr>
            <p:cNvSpPr/>
            <p:nvPr/>
          </p:nvSpPr>
          <p:spPr>
            <a:xfrm>
              <a:off x="3196127" y="3760150"/>
              <a:ext cx="3469593" cy="2298818"/>
            </a:xfrm>
            <a:custGeom>
              <a:avLst/>
              <a:gdLst>
                <a:gd name="connsiteX0" fmla="*/ 119641 w 3469593"/>
                <a:gd name="connsiteY0" fmla="*/ 0 h 2298818"/>
                <a:gd name="connsiteX1" fmla="*/ 3469593 w 3469593"/>
                <a:gd name="connsiteY1" fmla="*/ 222190 h 2298818"/>
                <a:gd name="connsiteX2" fmla="*/ 3273039 w 3469593"/>
                <a:gd name="connsiteY2" fmla="*/ 2298818 h 2298818"/>
                <a:gd name="connsiteX3" fmla="*/ 0 w 3469593"/>
                <a:gd name="connsiteY3" fmla="*/ 1931349 h 2298818"/>
                <a:gd name="connsiteX4" fmla="*/ 119641 w 3469593"/>
                <a:gd name="connsiteY4" fmla="*/ 0 h 229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593" h="2298818">
                  <a:moveTo>
                    <a:pt x="119641" y="0"/>
                  </a:moveTo>
                  <a:lnTo>
                    <a:pt x="3469593" y="222190"/>
                  </a:lnTo>
                  <a:lnTo>
                    <a:pt x="3273039" y="2298818"/>
                  </a:lnTo>
                  <a:lnTo>
                    <a:pt x="0" y="1931349"/>
                  </a:lnTo>
                  <a:lnTo>
                    <a:pt x="11964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12" descr="Funny cartoon builder Royalty Free Vector Image">
              <a:extLst>
                <a:ext uri="{FF2B5EF4-FFF2-40B4-BE49-F238E27FC236}">
                  <a16:creationId xmlns:a16="http://schemas.microsoft.com/office/drawing/2014/main" id="{3484E3DA-938C-4A94-9B01-61504D4290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2778" b="90926" l="4565" r="91189">
                          <a14:foregroundMark x1="4565" y1="30833" x2="9023" y2="43889"/>
                          <a14:foregroundMark x1="16667" y1="35556" x2="18153" y2="38056"/>
                          <a14:foregroundMark x1="15605" y1="35556" x2="15605" y2="36019"/>
                          <a14:foregroundMark x1="38004" y1="36389" x2="38429" y2="36574"/>
                          <a14:foregroundMark x1="40764" y1="35093" x2="41083" y2="35185"/>
                          <a14:foregroundMark x1="38217" y1="35833" x2="43206" y2="37963"/>
                          <a14:foregroundMark x1="49894" y1="37315" x2="50849" y2="28796"/>
                          <a14:foregroundMark x1="6582" y1="9259" x2="13057" y2="4074"/>
                          <a14:foregroundMark x1="13057" y1="4074" x2="21338" y2="2222"/>
                          <a14:foregroundMark x1="21338" y1="2222" x2="35456" y2="2870"/>
                          <a14:foregroundMark x1="35456" y1="2870" x2="47240" y2="11667"/>
                          <a14:foregroundMark x1="20276" y1="47037" x2="31104" y2="47130"/>
                          <a14:foregroundMark x1="31104" y1="47130" x2="33652" y2="46852"/>
                          <a14:foregroundMark x1="22611" y1="53796" x2="31210" y2="53333"/>
                          <a14:foregroundMark x1="31210" y1="53333" x2="31635" y2="53333"/>
                          <a14:foregroundMark x1="19321" y1="57130" x2="9342" y2="61296"/>
                          <a14:foregroundMark x1="9342" y1="61296" x2="6688" y2="71019"/>
                          <a14:foregroundMark x1="6688" y1="71019" x2="8599" y2="76667"/>
                          <a14:foregroundMark x1="65180" y1="54352" x2="77495" y2="55463"/>
                          <a14:foregroundMark x1="48514" y1="58704" x2="91295" y2="83426"/>
                          <a14:foregroundMark x1="17091" y1="90741" x2="23779" y2="90648"/>
                          <a14:foregroundMark x1="31423" y1="90370" x2="38641" y2="90926"/>
                          <a14:foregroundMark x1="21868" y1="88519" x2="24947" y2="75463"/>
                          <a14:foregroundMark x1="24947" y1="75463" x2="34501" y2="82778"/>
                          <a14:foregroundMark x1="34501" y1="82778" x2="35563" y2="88519"/>
                          <a14:foregroundMark x1="22187" y1="72407" x2="31847" y2="73241"/>
                          <a14:foregroundMark x1="31847" y1="73241" x2="33015" y2="72963"/>
                          <a14:foregroundMark x1="28025" y1="69444" x2="28344" y2="59537"/>
                          <a14:foregroundMark x1="28344" y1="59537" x2="27282" y2="58148"/>
                          <a14:foregroundMark x1="37367" y1="57778" x2="44055" y2="60833"/>
                          <a14:foregroundMark x1="35350" y1="57037" x2="45860" y2="60833"/>
                          <a14:foregroundMark x1="45860" y1="60833" x2="33333" y2="57778"/>
                          <a14:foregroundMark x1="11040" y1="58611" x2="13057" y2="58889"/>
                          <a14:foregroundMark x1="10616" y1="58333" x2="17197" y2="55741"/>
                          <a14:foregroundMark x1="11571" y1="57870" x2="17091" y2="55648"/>
                          <a14:foregroundMark x1="38217" y1="55648" x2="46391" y2="59630"/>
                          <a14:foregroundMark x1="46391" y1="59630" x2="37155" y2="56574"/>
                          <a14:foregroundMark x1="37580" y1="60370" x2="44798" y2="60741"/>
                          <a14:foregroundMark x1="38323" y1="60833" x2="43206" y2="615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44"/>
            <a:stretch/>
          </p:blipFill>
          <p:spPr bwMode="auto">
            <a:xfrm>
              <a:off x="766652" y="73899"/>
              <a:ext cx="5981700" cy="6326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Picture 10" descr="funny cartoon builder:: tasmeemME.com">
            <a:extLst>
              <a:ext uri="{FF2B5EF4-FFF2-40B4-BE49-F238E27FC236}">
                <a16:creationId xmlns:a16="http://schemas.microsoft.com/office/drawing/2014/main" id="{D428C077-BE6B-4F2C-AA74-335EAED48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22889" y1="43333" x2="29111" y2="53778"/>
                        <a14:foregroundMark x1="29111" y1="53778" x2="39556" y2="61111"/>
                        <a14:foregroundMark x1="39556" y1="61111" x2="33556" y2="58444"/>
                        <a14:foregroundMark x1="69556" y1="52889" x2="79333" y2="39556"/>
                        <a14:foregroundMark x1="79333" y1="39556" x2="79111" y2="29556"/>
                        <a14:foregroundMark x1="38222" y1="59111" x2="42667" y2="60444"/>
                        <a14:foregroundMark x1="42222" y1="57556" x2="40889" y2="61333"/>
                        <a14:foregroundMark x1="43111" y1="57556" x2="42222" y2="61333"/>
                        <a14:foregroundMark x1="41556" y1="60667" x2="44667" y2="61778"/>
                        <a14:foregroundMark x1="56667" y1="58000" x2="69111" y2="5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54" t="8565" r="14618" b="13528"/>
          <a:stretch/>
        </p:blipFill>
        <p:spPr bwMode="auto">
          <a:xfrm>
            <a:off x="7316838" y="4450633"/>
            <a:ext cx="1141362" cy="12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AutoShape 14" descr="Dollar Bill Sign - Green Dollar Sign Clipart No Background - Png Download  (#2141758) - PikPng">
            <a:extLst>
              <a:ext uri="{FF2B5EF4-FFF2-40B4-BE49-F238E27FC236}">
                <a16:creationId xmlns:a16="http://schemas.microsoft.com/office/drawing/2014/main" id="{CF08C428-2C3D-4887-889A-79051F2A9B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Dollar Bill Sign - Green Dollar Sign Clipart No Background - Png Download  (#2141758) - PikPng">
            <a:extLst>
              <a:ext uri="{FF2B5EF4-FFF2-40B4-BE49-F238E27FC236}">
                <a16:creationId xmlns:a16="http://schemas.microsoft.com/office/drawing/2014/main" id="{FADC9BC1-E434-4282-840A-CD3300338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8767" b="90045" l="10000" r="90000">
                        <a14:foregroundMark x1="46071" y1="8915" x2="48571" y2="8915"/>
                        <a14:foregroundMark x1="51905" y1="90045" x2="54048" y2="89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4829" r="29013" b="4829"/>
          <a:stretch/>
        </p:blipFill>
        <p:spPr bwMode="auto">
          <a:xfrm>
            <a:off x="5943600" y="1219200"/>
            <a:ext cx="353931" cy="60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Date Placeholder 4">
            <a:extLst>
              <a:ext uri="{FF2B5EF4-FFF2-40B4-BE49-F238E27FC236}">
                <a16:creationId xmlns:a16="http://schemas.microsoft.com/office/drawing/2014/main" id="{9E6C8E05-2F92-4D3B-B364-FE133184F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3200" y="6492876"/>
            <a:ext cx="2743200" cy="365125"/>
          </a:xfrm>
        </p:spPr>
        <p:txBody>
          <a:bodyPr/>
          <a:lstStyle/>
          <a:p>
            <a:r>
              <a:rPr lang="en-US" dirty="0"/>
              <a:t>AFL Proprietary</a:t>
            </a:r>
          </a:p>
        </p:txBody>
      </p:sp>
    </p:spTree>
    <p:extLst>
      <p:ext uri="{BB962C8B-B14F-4D97-AF65-F5344CB8AC3E}">
        <p14:creationId xmlns:p14="http://schemas.microsoft.com/office/powerpoint/2010/main" val="33203063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Graphic spid="45" grpId="0">
        <p:bldAsOne/>
      </p:bldGraphic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F81BB-2661-4F86-94C8-00CF596D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Field-Replaceable Port Saver 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D98C7-1C40-48C7-9BD8-22E0096C9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FlexScan OTDRs / Troubleshooters are manufactured with a factory-installed 2.5 mm ferrule (male)</a:t>
            </a:r>
          </a:p>
          <a:p>
            <a:pPr lvl="1">
              <a:tabLst>
                <a:tab pos="4572000" algn="l"/>
              </a:tabLst>
            </a:pPr>
            <a:r>
              <a:rPr lang="en-US" dirty="0"/>
              <a:t>FS200 and FS300 SMF OTDR/OLS port:	Factory-configured APC (recommended) or ultra-polished (UPC)</a:t>
            </a:r>
          </a:p>
          <a:p>
            <a:pPr lvl="1">
              <a:tabLst>
                <a:tab pos="4572000" algn="l"/>
              </a:tabLst>
            </a:pPr>
            <a:r>
              <a:rPr lang="en-US" dirty="0"/>
              <a:t>FS300 MMF OTDR/OLS port:	Always Ultra-Polished (UPC)</a:t>
            </a:r>
          </a:p>
          <a:p>
            <a:pPr lvl="1">
              <a:tabLst>
                <a:tab pos="4572000" algn="l"/>
              </a:tabLst>
            </a:pPr>
            <a:r>
              <a:rPr lang="en-US" dirty="0"/>
              <a:t>TS100 OTS/OLS/OPM port:	Always Angle-Polished (APC)</a:t>
            </a:r>
          </a:p>
          <a:p>
            <a:r>
              <a:rPr lang="en-US" dirty="0"/>
              <a:t>FlexScan OTDRs / Troubleshooters accept new field-replaceable connector: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F2D8D-09A5-48F1-8FB9-BAAE463DF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0DC2C-194B-4022-A64E-ED93559C000E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53904F1-40FF-44B5-8401-EBFA20F402E2}"/>
              </a:ext>
            </a:extLst>
          </p:cNvPr>
          <p:cNvGraphicFramePr>
            <a:graphicFrameLocks noGrp="1"/>
          </p:cNvGraphicFramePr>
          <p:nvPr/>
        </p:nvGraphicFramePr>
        <p:xfrm>
          <a:off x="965200" y="2895600"/>
          <a:ext cx="9626600" cy="18653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166426394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0484888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9208332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val="404857719"/>
                    </a:ext>
                  </a:extLst>
                </a:gridCol>
              </a:tblGrid>
              <a:tr h="151002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Part Number</a:t>
                      </a:r>
                    </a:p>
                  </a:txBody>
                  <a:tcPr marL="45720" marR="45720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Description</a:t>
                      </a:r>
                    </a:p>
                  </a:txBody>
                  <a:tcPr marL="45720" marR="45720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Identifying Color Bands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452102"/>
                  </a:ext>
                </a:extLst>
              </a:tr>
              <a:tr h="151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FlexScan Port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Fiber Port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686932"/>
                  </a:ext>
                </a:extLst>
              </a:tr>
              <a:tr h="153099">
                <a:tc>
                  <a:txBody>
                    <a:bodyPr/>
                    <a:lstStyle/>
                    <a:p>
                      <a:r>
                        <a:rPr lang="en-US" sz="1800" b="1" dirty="0"/>
                        <a:t>2900-58-0001MR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APC female (FlexScan-facing) to APC male (fiber-facing)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9900"/>
                          </a:solidFill>
                        </a:rPr>
                        <a:t>Green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9900"/>
                          </a:solidFill>
                        </a:rPr>
                        <a:t>Green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61395"/>
                  </a:ext>
                </a:extLst>
              </a:tr>
              <a:tr h="153099">
                <a:tc>
                  <a:txBody>
                    <a:bodyPr/>
                    <a:lstStyle/>
                    <a:p>
                      <a:r>
                        <a:rPr lang="en-US" sz="1800" b="1" dirty="0"/>
                        <a:t>2900-58-0002MR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APC female (FlexScan-facing) to UPC male (fiber-facing)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9900"/>
                          </a:solidFill>
                        </a:rPr>
                        <a:t>Green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Blue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880202"/>
                  </a:ext>
                </a:extLst>
              </a:tr>
              <a:tr h="153099">
                <a:tc>
                  <a:txBody>
                    <a:bodyPr/>
                    <a:lstStyle/>
                    <a:p>
                      <a:r>
                        <a:rPr lang="en-US" sz="1800" b="1" dirty="0"/>
                        <a:t>2900-58-0003MR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UPC female (FlexScan-facing) to APC male (fiber-facing)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Blue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9900"/>
                          </a:solidFill>
                        </a:rPr>
                        <a:t>Green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738815"/>
                  </a:ext>
                </a:extLst>
              </a:tr>
              <a:tr h="153099">
                <a:tc>
                  <a:txBody>
                    <a:bodyPr/>
                    <a:lstStyle/>
                    <a:p>
                      <a:r>
                        <a:rPr lang="en-US" sz="1800" b="1" dirty="0"/>
                        <a:t>2900-58-0004MR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UPC female (FlexScan-facing) to APC male (fiber-facing)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Blue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Blue</a:t>
                      </a:r>
                    </a:p>
                  </a:txBody>
                  <a:tcPr marL="45720" marR="4572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76543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F014655-58E6-40BA-8E92-9EAD4ED8DB77}"/>
              </a:ext>
            </a:extLst>
          </p:cNvPr>
          <p:cNvSpPr txBox="1"/>
          <p:nvPr/>
        </p:nvSpPr>
        <p:spPr>
          <a:xfrm>
            <a:off x="3442857" y="5791200"/>
            <a:ext cx="1578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4282"/>
                </a:solidFill>
              </a:rPr>
              <a:t>Female End</a:t>
            </a:r>
          </a:p>
          <a:p>
            <a:pPr algn="ctr"/>
            <a:r>
              <a:rPr lang="en-US" sz="1600" dirty="0">
                <a:solidFill>
                  <a:srgbClr val="004282"/>
                </a:solidFill>
              </a:rPr>
              <a:t>(FlexScan-facing)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0486D-9D80-446D-A3FA-4F9646DA499A}"/>
              </a:ext>
            </a:extLst>
          </p:cNvPr>
          <p:cNvSpPr txBox="1"/>
          <p:nvPr/>
        </p:nvSpPr>
        <p:spPr>
          <a:xfrm>
            <a:off x="6953737" y="5638800"/>
            <a:ext cx="2336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4282"/>
                </a:solidFill>
              </a:rPr>
              <a:t>Male End</a:t>
            </a:r>
          </a:p>
          <a:p>
            <a:pPr algn="ctr"/>
            <a:r>
              <a:rPr lang="en-US" sz="1600" dirty="0">
                <a:solidFill>
                  <a:srgbClr val="004282"/>
                </a:solidFill>
              </a:rPr>
              <a:t>(Fiber-facing)</a:t>
            </a:r>
          </a:p>
          <a:p>
            <a:pPr algn="ctr"/>
            <a:r>
              <a:rPr lang="en-US" sz="1600" dirty="0">
                <a:solidFill>
                  <a:srgbClr val="004282"/>
                </a:solidFill>
              </a:rPr>
              <a:t>(Ferrule dust cap in place)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DC426-E0FF-4F96-B899-9F83043DFC0D}"/>
              </a:ext>
            </a:extLst>
          </p:cNvPr>
          <p:cNvSpPr txBox="1"/>
          <p:nvPr/>
        </p:nvSpPr>
        <p:spPr>
          <a:xfrm>
            <a:off x="2286000" y="4953000"/>
            <a:ext cx="3481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4282"/>
                </a:solidFill>
              </a:rPr>
              <a:t>Green band indicates female end is APC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E78C11-8004-44B6-9F45-D72F2B2EEE4C}"/>
              </a:ext>
            </a:extLst>
          </p:cNvPr>
          <p:cNvSpPr txBox="1"/>
          <p:nvPr/>
        </p:nvSpPr>
        <p:spPr>
          <a:xfrm>
            <a:off x="6302303" y="4953000"/>
            <a:ext cx="3421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4282"/>
                </a:solidFill>
              </a:rPr>
              <a:t>Blue band indicates male ferrule is UPC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F955DF2-F92C-4937-9C48-B8DA8304C35C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 flipV="1">
            <a:off x="6096007" y="5122277"/>
            <a:ext cx="206297" cy="506424"/>
          </a:xfrm>
          <a:prstGeom prst="bentConnector2">
            <a:avLst/>
          </a:prstGeom>
          <a:ln w="19050">
            <a:solidFill>
              <a:srgbClr val="004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AC4979F7-B2A3-45FD-8434-CD1E0FE9961D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67210" y="5122277"/>
            <a:ext cx="185640" cy="506424"/>
          </a:xfrm>
          <a:prstGeom prst="bentConnector2">
            <a:avLst/>
          </a:prstGeom>
          <a:ln w="19050">
            <a:solidFill>
              <a:srgbClr val="004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EF6D54-9645-48DA-9BA7-54F17B8260A9}"/>
              </a:ext>
            </a:extLst>
          </p:cNvPr>
          <p:cNvGrpSpPr/>
          <p:nvPr/>
        </p:nvGrpSpPr>
        <p:grpSpPr>
          <a:xfrm>
            <a:off x="4918023" y="5105400"/>
            <a:ext cx="2397177" cy="1929022"/>
            <a:chOff x="7494129" y="2441711"/>
            <a:chExt cx="4878715" cy="3925930"/>
          </a:xfrm>
        </p:grpSpPr>
        <p:pic>
          <p:nvPicPr>
            <p:cNvPr id="16" name="Picture 15" descr="A picture containing metalware&#10;&#10;Description automatically generated">
              <a:extLst>
                <a:ext uri="{FF2B5EF4-FFF2-40B4-BE49-F238E27FC236}">
                  <a16:creationId xmlns:a16="http://schemas.microsoft.com/office/drawing/2014/main" id="{5C45F5AC-2404-4C6C-8658-3E595D6F6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481" b="83036" l="27889" r="73222">
                          <a14:backgroundMark x1="62705" y1="69551" x2="61037" y2="60049"/>
                          <a14:backgroundMark x1="61037" y1="60049" x2="64160" y2="51759"/>
                          <a14:backgroundMark x1="64160" y1="51759" x2="59551" y2="44723"/>
                          <a14:backgroundMark x1="59551" y1="44723" x2="58945" y2="37727"/>
                          <a14:backgroundMark x1="56307" y1="46704" x2="58429" y2="44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44" t="24815" r="35556" b="24816"/>
            <a:stretch/>
          </p:blipFill>
          <p:spPr>
            <a:xfrm rot="17646545">
              <a:off x="7970522" y="1965318"/>
              <a:ext cx="3925930" cy="4878715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7D32EED-2A96-409B-8F79-449E9A8B08D3}"/>
                </a:ext>
              </a:extLst>
            </p:cNvPr>
            <p:cNvSpPr/>
            <p:nvPr/>
          </p:nvSpPr>
          <p:spPr>
            <a:xfrm>
              <a:off x="9718358" y="3556591"/>
              <a:ext cx="313551" cy="1510738"/>
            </a:xfrm>
            <a:custGeom>
              <a:avLst/>
              <a:gdLst>
                <a:gd name="connsiteX0" fmla="*/ 276562 w 322664"/>
                <a:gd name="connsiteY0" fmla="*/ 0 h 1521972"/>
                <a:gd name="connsiteX1" fmla="*/ 265929 w 322664"/>
                <a:gd name="connsiteY1" fmla="*/ 132907 h 1521972"/>
                <a:gd name="connsiteX2" fmla="*/ 244664 w 322664"/>
                <a:gd name="connsiteY2" fmla="*/ 318976 h 1521972"/>
                <a:gd name="connsiteX3" fmla="*/ 239348 w 322664"/>
                <a:gd name="connsiteY3" fmla="*/ 510362 h 1521972"/>
                <a:gd name="connsiteX4" fmla="*/ 239348 w 322664"/>
                <a:gd name="connsiteY4" fmla="*/ 733646 h 1521972"/>
                <a:gd name="connsiteX5" fmla="*/ 249981 w 322664"/>
                <a:gd name="connsiteY5" fmla="*/ 983511 h 1521972"/>
                <a:gd name="connsiteX6" fmla="*/ 271246 w 322664"/>
                <a:gd name="connsiteY6" fmla="*/ 1244009 h 1521972"/>
                <a:gd name="connsiteX7" fmla="*/ 292511 w 322664"/>
                <a:gd name="connsiteY7" fmla="*/ 1392865 h 1521972"/>
                <a:gd name="connsiteX8" fmla="*/ 308460 w 322664"/>
                <a:gd name="connsiteY8" fmla="*/ 1509823 h 1521972"/>
                <a:gd name="connsiteX9" fmla="*/ 69227 w 322664"/>
                <a:gd name="connsiteY9" fmla="*/ 1504507 h 1521972"/>
                <a:gd name="connsiteX10" fmla="*/ 42646 w 322664"/>
                <a:gd name="connsiteY10" fmla="*/ 1387549 h 1521972"/>
                <a:gd name="connsiteX11" fmla="*/ 26697 w 322664"/>
                <a:gd name="connsiteY11" fmla="*/ 1244009 h 1521972"/>
                <a:gd name="connsiteX12" fmla="*/ 10748 w 322664"/>
                <a:gd name="connsiteY12" fmla="*/ 1079204 h 1521972"/>
                <a:gd name="connsiteX13" fmla="*/ 115 w 322664"/>
                <a:gd name="connsiteY13" fmla="*/ 818707 h 1521972"/>
                <a:gd name="connsiteX14" fmla="*/ 5432 w 322664"/>
                <a:gd name="connsiteY14" fmla="*/ 584790 h 1521972"/>
                <a:gd name="connsiteX0" fmla="*/ 277469 w 323571"/>
                <a:gd name="connsiteY0" fmla="*/ 0 h 1521972"/>
                <a:gd name="connsiteX1" fmla="*/ 266836 w 323571"/>
                <a:gd name="connsiteY1" fmla="*/ 132907 h 1521972"/>
                <a:gd name="connsiteX2" fmla="*/ 245571 w 323571"/>
                <a:gd name="connsiteY2" fmla="*/ 318976 h 1521972"/>
                <a:gd name="connsiteX3" fmla="*/ 240255 w 323571"/>
                <a:gd name="connsiteY3" fmla="*/ 510362 h 1521972"/>
                <a:gd name="connsiteX4" fmla="*/ 240255 w 323571"/>
                <a:gd name="connsiteY4" fmla="*/ 733646 h 1521972"/>
                <a:gd name="connsiteX5" fmla="*/ 250888 w 323571"/>
                <a:gd name="connsiteY5" fmla="*/ 983511 h 1521972"/>
                <a:gd name="connsiteX6" fmla="*/ 272153 w 323571"/>
                <a:gd name="connsiteY6" fmla="*/ 1244009 h 1521972"/>
                <a:gd name="connsiteX7" fmla="*/ 293418 w 323571"/>
                <a:gd name="connsiteY7" fmla="*/ 1392865 h 1521972"/>
                <a:gd name="connsiteX8" fmla="*/ 309367 w 323571"/>
                <a:gd name="connsiteY8" fmla="*/ 1509823 h 1521972"/>
                <a:gd name="connsiteX9" fmla="*/ 70134 w 323571"/>
                <a:gd name="connsiteY9" fmla="*/ 1504507 h 1521972"/>
                <a:gd name="connsiteX10" fmla="*/ 43553 w 323571"/>
                <a:gd name="connsiteY10" fmla="*/ 1387549 h 1521972"/>
                <a:gd name="connsiteX11" fmla="*/ 27604 w 323571"/>
                <a:gd name="connsiteY11" fmla="*/ 1244009 h 1521972"/>
                <a:gd name="connsiteX12" fmla="*/ 11655 w 323571"/>
                <a:gd name="connsiteY12" fmla="*/ 1079204 h 1521972"/>
                <a:gd name="connsiteX13" fmla="*/ 1022 w 323571"/>
                <a:gd name="connsiteY13" fmla="*/ 818707 h 1521972"/>
                <a:gd name="connsiteX14" fmla="*/ 1023 w 323571"/>
                <a:gd name="connsiteY14" fmla="*/ 590107 h 1521972"/>
                <a:gd name="connsiteX0" fmla="*/ 276450 w 322552"/>
                <a:gd name="connsiteY0" fmla="*/ 0 h 1521972"/>
                <a:gd name="connsiteX1" fmla="*/ 265817 w 322552"/>
                <a:gd name="connsiteY1" fmla="*/ 132907 h 1521972"/>
                <a:gd name="connsiteX2" fmla="*/ 244552 w 322552"/>
                <a:gd name="connsiteY2" fmla="*/ 318976 h 1521972"/>
                <a:gd name="connsiteX3" fmla="*/ 239236 w 322552"/>
                <a:gd name="connsiteY3" fmla="*/ 510362 h 1521972"/>
                <a:gd name="connsiteX4" fmla="*/ 239236 w 322552"/>
                <a:gd name="connsiteY4" fmla="*/ 733646 h 1521972"/>
                <a:gd name="connsiteX5" fmla="*/ 249869 w 322552"/>
                <a:gd name="connsiteY5" fmla="*/ 983511 h 1521972"/>
                <a:gd name="connsiteX6" fmla="*/ 271134 w 322552"/>
                <a:gd name="connsiteY6" fmla="*/ 1244009 h 1521972"/>
                <a:gd name="connsiteX7" fmla="*/ 292399 w 322552"/>
                <a:gd name="connsiteY7" fmla="*/ 1392865 h 1521972"/>
                <a:gd name="connsiteX8" fmla="*/ 308348 w 322552"/>
                <a:gd name="connsiteY8" fmla="*/ 1509823 h 1521972"/>
                <a:gd name="connsiteX9" fmla="*/ 69115 w 322552"/>
                <a:gd name="connsiteY9" fmla="*/ 1504507 h 1521972"/>
                <a:gd name="connsiteX10" fmla="*/ 42534 w 322552"/>
                <a:gd name="connsiteY10" fmla="*/ 1387549 h 1521972"/>
                <a:gd name="connsiteX11" fmla="*/ 26585 w 322552"/>
                <a:gd name="connsiteY11" fmla="*/ 1244009 h 1521972"/>
                <a:gd name="connsiteX12" fmla="*/ 10636 w 322552"/>
                <a:gd name="connsiteY12" fmla="*/ 1079204 h 1521972"/>
                <a:gd name="connsiteX13" fmla="*/ 3 w 322552"/>
                <a:gd name="connsiteY13" fmla="*/ 818707 h 1521972"/>
                <a:gd name="connsiteX14" fmla="*/ 271134 w 322552"/>
                <a:gd name="connsiteY14" fmla="*/ 0 h 1521972"/>
                <a:gd name="connsiteX0" fmla="*/ 294042 w 340144"/>
                <a:gd name="connsiteY0" fmla="*/ 0 h 1521972"/>
                <a:gd name="connsiteX1" fmla="*/ 283409 w 340144"/>
                <a:gd name="connsiteY1" fmla="*/ 132907 h 1521972"/>
                <a:gd name="connsiteX2" fmla="*/ 262144 w 340144"/>
                <a:gd name="connsiteY2" fmla="*/ 318976 h 1521972"/>
                <a:gd name="connsiteX3" fmla="*/ 256828 w 340144"/>
                <a:gd name="connsiteY3" fmla="*/ 510362 h 1521972"/>
                <a:gd name="connsiteX4" fmla="*/ 256828 w 340144"/>
                <a:gd name="connsiteY4" fmla="*/ 733646 h 1521972"/>
                <a:gd name="connsiteX5" fmla="*/ 267461 w 340144"/>
                <a:gd name="connsiteY5" fmla="*/ 983511 h 1521972"/>
                <a:gd name="connsiteX6" fmla="*/ 288726 w 340144"/>
                <a:gd name="connsiteY6" fmla="*/ 1244009 h 1521972"/>
                <a:gd name="connsiteX7" fmla="*/ 309991 w 340144"/>
                <a:gd name="connsiteY7" fmla="*/ 1392865 h 1521972"/>
                <a:gd name="connsiteX8" fmla="*/ 325940 w 340144"/>
                <a:gd name="connsiteY8" fmla="*/ 1509823 h 1521972"/>
                <a:gd name="connsiteX9" fmla="*/ 86707 w 340144"/>
                <a:gd name="connsiteY9" fmla="*/ 1504507 h 1521972"/>
                <a:gd name="connsiteX10" fmla="*/ 60126 w 340144"/>
                <a:gd name="connsiteY10" fmla="*/ 1387549 h 1521972"/>
                <a:gd name="connsiteX11" fmla="*/ 44177 w 340144"/>
                <a:gd name="connsiteY11" fmla="*/ 1244009 h 1521972"/>
                <a:gd name="connsiteX12" fmla="*/ 28228 w 340144"/>
                <a:gd name="connsiteY12" fmla="*/ 1079204 h 1521972"/>
                <a:gd name="connsiteX13" fmla="*/ 17595 w 340144"/>
                <a:gd name="connsiteY13" fmla="*/ 818707 h 1521972"/>
                <a:gd name="connsiteX14" fmla="*/ 17595 w 340144"/>
                <a:gd name="connsiteY14" fmla="*/ 526311 h 1521972"/>
                <a:gd name="connsiteX15" fmla="*/ 288726 w 340144"/>
                <a:gd name="connsiteY15" fmla="*/ 0 h 1521972"/>
                <a:gd name="connsiteX0" fmla="*/ 280645 w 326747"/>
                <a:gd name="connsiteY0" fmla="*/ 0 h 1521972"/>
                <a:gd name="connsiteX1" fmla="*/ 270012 w 326747"/>
                <a:gd name="connsiteY1" fmla="*/ 132907 h 1521972"/>
                <a:gd name="connsiteX2" fmla="*/ 248747 w 326747"/>
                <a:gd name="connsiteY2" fmla="*/ 318976 h 1521972"/>
                <a:gd name="connsiteX3" fmla="*/ 243431 w 326747"/>
                <a:gd name="connsiteY3" fmla="*/ 510362 h 1521972"/>
                <a:gd name="connsiteX4" fmla="*/ 243431 w 326747"/>
                <a:gd name="connsiteY4" fmla="*/ 733646 h 1521972"/>
                <a:gd name="connsiteX5" fmla="*/ 254064 w 326747"/>
                <a:gd name="connsiteY5" fmla="*/ 983511 h 1521972"/>
                <a:gd name="connsiteX6" fmla="*/ 275329 w 326747"/>
                <a:gd name="connsiteY6" fmla="*/ 1244009 h 1521972"/>
                <a:gd name="connsiteX7" fmla="*/ 296594 w 326747"/>
                <a:gd name="connsiteY7" fmla="*/ 1392865 h 1521972"/>
                <a:gd name="connsiteX8" fmla="*/ 312543 w 326747"/>
                <a:gd name="connsiteY8" fmla="*/ 1509823 h 1521972"/>
                <a:gd name="connsiteX9" fmla="*/ 73310 w 326747"/>
                <a:gd name="connsiteY9" fmla="*/ 1504507 h 1521972"/>
                <a:gd name="connsiteX10" fmla="*/ 46729 w 326747"/>
                <a:gd name="connsiteY10" fmla="*/ 1387549 h 1521972"/>
                <a:gd name="connsiteX11" fmla="*/ 30780 w 326747"/>
                <a:gd name="connsiteY11" fmla="*/ 1244009 h 1521972"/>
                <a:gd name="connsiteX12" fmla="*/ 14831 w 326747"/>
                <a:gd name="connsiteY12" fmla="*/ 1079204 h 1521972"/>
                <a:gd name="connsiteX13" fmla="*/ 4198 w 326747"/>
                <a:gd name="connsiteY13" fmla="*/ 818707 h 1521972"/>
                <a:gd name="connsiteX14" fmla="*/ 4198 w 326747"/>
                <a:gd name="connsiteY14" fmla="*/ 526311 h 1521972"/>
                <a:gd name="connsiteX15" fmla="*/ 275329 w 326747"/>
                <a:gd name="connsiteY15" fmla="*/ 0 h 1521972"/>
                <a:gd name="connsiteX0" fmla="*/ 280645 w 326747"/>
                <a:gd name="connsiteY0" fmla="*/ 0 h 1521972"/>
                <a:gd name="connsiteX1" fmla="*/ 270012 w 326747"/>
                <a:gd name="connsiteY1" fmla="*/ 132907 h 1521972"/>
                <a:gd name="connsiteX2" fmla="*/ 248747 w 326747"/>
                <a:gd name="connsiteY2" fmla="*/ 318976 h 1521972"/>
                <a:gd name="connsiteX3" fmla="*/ 243431 w 326747"/>
                <a:gd name="connsiteY3" fmla="*/ 510362 h 1521972"/>
                <a:gd name="connsiteX4" fmla="*/ 243431 w 326747"/>
                <a:gd name="connsiteY4" fmla="*/ 733646 h 1521972"/>
                <a:gd name="connsiteX5" fmla="*/ 254064 w 326747"/>
                <a:gd name="connsiteY5" fmla="*/ 983511 h 1521972"/>
                <a:gd name="connsiteX6" fmla="*/ 275329 w 326747"/>
                <a:gd name="connsiteY6" fmla="*/ 1244009 h 1521972"/>
                <a:gd name="connsiteX7" fmla="*/ 296594 w 326747"/>
                <a:gd name="connsiteY7" fmla="*/ 1392865 h 1521972"/>
                <a:gd name="connsiteX8" fmla="*/ 312543 w 326747"/>
                <a:gd name="connsiteY8" fmla="*/ 1509823 h 1521972"/>
                <a:gd name="connsiteX9" fmla="*/ 73310 w 326747"/>
                <a:gd name="connsiteY9" fmla="*/ 1504507 h 1521972"/>
                <a:gd name="connsiteX10" fmla="*/ 46729 w 326747"/>
                <a:gd name="connsiteY10" fmla="*/ 1387549 h 1521972"/>
                <a:gd name="connsiteX11" fmla="*/ 30780 w 326747"/>
                <a:gd name="connsiteY11" fmla="*/ 1244009 h 1521972"/>
                <a:gd name="connsiteX12" fmla="*/ 14831 w 326747"/>
                <a:gd name="connsiteY12" fmla="*/ 1079204 h 1521972"/>
                <a:gd name="connsiteX13" fmla="*/ 4198 w 326747"/>
                <a:gd name="connsiteY13" fmla="*/ 818707 h 1521972"/>
                <a:gd name="connsiteX14" fmla="*/ 4198 w 326747"/>
                <a:gd name="connsiteY14" fmla="*/ 526311 h 1521972"/>
                <a:gd name="connsiteX15" fmla="*/ 275329 w 326747"/>
                <a:gd name="connsiteY15" fmla="*/ 0 h 1521972"/>
                <a:gd name="connsiteX0" fmla="*/ 283300 w 329402"/>
                <a:gd name="connsiteY0" fmla="*/ 0 h 1521972"/>
                <a:gd name="connsiteX1" fmla="*/ 272667 w 329402"/>
                <a:gd name="connsiteY1" fmla="*/ 132907 h 1521972"/>
                <a:gd name="connsiteX2" fmla="*/ 251402 w 329402"/>
                <a:gd name="connsiteY2" fmla="*/ 318976 h 1521972"/>
                <a:gd name="connsiteX3" fmla="*/ 246086 w 329402"/>
                <a:gd name="connsiteY3" fmla="*/ 510362 h 1521972"/>
                <a:gd name="connsiteX4" fmla="*/ 246086 w 329402"/>
                <a:gd name="connsiteY4" fmla="*/ 733646 h 1521972"/>
                <a:gd name="connsiteX5" fmla="*/ 256719 w 329402"/>
                <a:gd name="connsiteY5" fmla="*/ 983511 h 1521972"/>
                <a:gd name="connsiteX6" fmla="*/ 277984 w 329402"/>
                <a:gd name="connsiteY6" fmla="*/ 1244009 h 1521972"/>
                <a:gd name="connsiteX7" fmla="*/ 299249 w 329402"/>
                <a:gd name="connsiteY7" fmla="*/ 1392865 h 1521972"/>
                <a:gd name="connsiteX8" fmla="*/ 315198 w 329402"/>
                <a:gd name="connsiteY8" fmla="*/ 1509823 h 1521972"/>
                <a:gd name="connsiteX9" fmla="*/ 75965 w 329402"/>
                <a:gd name="connsiteY9" fmla="*/ 1504507 h 1521972"/>
                <a:gd name="connsiteX10" fmla="*/ 49384 w 329402"/>
                <a:gd name="connsiteY10" fmla="*/ 1387549 h 1521972"/>
                <a:gd name="connsiteX11" fmla="*/ 33435 w 329402"/>
                <a:gd name="connsiteY11" fmla="*/ 1244009 h 1521972"/>
                <a:gd name="connsiteX12" fmla="*/ 17486 w 329402"/>
                <a:gd name="connsiteY12" fmla="*/ 1079204 h 1521972"/>
                <a:gd name="connsiteX13" fmla="*/ 6853 w 329402"/>
                <a:gd name="connsiteY13" fmla="*/ 818707 h 1521972"/>
                <a:gd name="connsiteX14" fmla="*/ 6853 w 329402"/>
                <a:gd name="connsiteY14" fmla="*/ 526311 h 1521972"/>
                <a:gd name="connsiteX15" fmla="*/ 22802 w 329402"/>
                <a:gd name="connsiteY15" fmla="*/ 281762 h 1521972"/>
                <a:gd name="connsiteX16" fmla="*/ 277984 w 329402"/>
                <a:gd name="connsiteY16" fmla="*/ 0 h 1521972"/>
                <a:gd name="connsiteX0" fmla="*/ 283300 w 329402"/>
                <a:gd name="connsiteY0" fmla="*/ 0 h 1521972"/>
                <a:gd name="connsiteX1" fmla="*/ 272667 w 329402"/>
                <a:gd name="connsiteY1" fmla="*/ 132907 h 1521972"/>
                <a:gd name="connsiteX2" fmla="*/ 251402 w 329402"/>
                <a:gd name="connsiteY2" fmla="*/ 318976 h 1521972"/>
                <a:gd name="connsiteX3" fmla="*/ 246086 w 329402"/>
                <a:gd name="connsiteY3" fmla="*/ 510362 h 1521972"/>
                <a:gd name="connsiteX4" fmla="*/ 246086 w 329402"/>
                <a:gd name="connsiteY4" fmla="*/ 733646 h 1521972"/>
                <a:gd name="connsiteX5" fmla="*/ 256719 w 329402"/>
                <a:gd name="connsiteY5" fmla="*/ 983511 h 1521972"/>
                <a:gd name="connsiteX6" fmla="*/ 277984 w 329402"/>
                <a:gd name="connsiteY6" fmla="*/ 1244009 h 1521972"/>
                <a:gd name="connsiteX7" fmla="*/ 299249 w 329402"/>
                <a:gd name="connsiteY7" fmla="*/ 1392865 h 1521972"/>
                <a:gd name="connsiteX8" fmla="*/ 315198 w 329402"/>
                <a:gd name="connsiteY8" fmla="*/ 1509823 h 1521972"/>
                <a:gd name="connsiteX9" fmla="*/ 75965 w 329402"/>
                <a:gd name="connsiteY9" fmla="*/ 1504507 h 1521972"/>
                <a:gd name="connsiteX10" fmla="*/ 49384 w 329402"/>
                <a:gd name="connsiteY10" fmla="*/ 1387549 h 1521972"/>
                <a:gd name="connsiteX11" fmla="*/ 33435 w 329402"/>
                <a:gd name="connsiteY11" fmla="*/ 1244009 h 1521972"/>
                <a:gd name="connsiteX12" fmla="*/ 17486 w 329402"/>
                <a:gd name="connsiteY12" fmla="*/ 1079204 h 1521972"/>
                <a:gd name="connsiteX13" fmla="*/ 6853 w 329402"/>
                <a:gd name="connsiteY13" fmla="*/ 818707 h 1521972"/>
                <a:gd name="connsiteX14" fmla="*/ 6853 w 329402"/>
                <a:gd name="connsiteY14" fmla="*/ 526311 h 1521972"/>
                <a:gd name="connsiteX15" fmla="*/ 22802 w 329402"/>
                <a:gd name="connsiteY15" fmla="*/ 281762 h 1521972"/>
                <a:gd name="connsiteX16" fmla="*/ 49384 w 329402"/>
                <a:gd name="connsiteY16" fmla="*/ 111642 h 1521972"/>
                <a:gd name="connsiteX17" fmla="*/ 277984 w 329402"/>
                <a:gd name="connsiteY17" fmla="*/ 0 h 1521972"/>
                <a:gd name="connsiteX0" fmla="*/ 283300 w 329402"/>
                <a:gd name="connsiteY0" fmla="*/ 0 h 1521972"/>
                <a:gd name="connsiteX1" fmla="*/ 272667 w 329402"/>
                <a:gd name="connsiteY1" fmla="*/ 132907 h 1521972"/>
                <a:gd name="connsiteX2" fmla="*/ 251402 w 329402"/>
                <a:gd name="connsiteY2" fmla="*/ 318976 h 1521972"/>
                <a:gd name="connsiteX3" fmla="*/ 246086 w 329402"/>
                <a:gd name="connsiteY3" fmla="*/ 510362 h 1521972"/>
                <a:gd name="connsiteX4" fmla="*/ 246086 w 329402"/>
                <a:gd name="connsiteY4" fmla="*/ 733646 h 1521972"/>
                <a:gd name="connsiteX5" fmla="*/ 256719 w 329402"/>
                <a:gd name="connsiteY5" fmla="*/ 983511 h 1521972"/>
                <a:gd name="connsiteX6" fmla="*/ 277984 w 329402"/>
                <a:gd name="connsiteY6" fmla="*/ 1244009 h 1521972"/>
                <a:gd name="connsiteX7" fmla="*/ 299249 w 329402"/>
                <a:gd name="connsiteY7" fmla="*/ 1392865 h 1521972"/>
                <a:gd name="connsiteX8" fmla="*/ 315198 w 329402"/>
                <a:gd name="connsiteY8" fmla="*/ 1509823 h 1521972"/>
                <a:gd name="connsiteX9" fmla="*/ 75965 w 329402"/>
                <a:gd name="connsiteY9" fmla="*/ 1504507 h 1521972"/>
                <a:gd name="connsiteX10" fmla="*/ 49384 w 329402"/>
                <a:gd name="connsiteY10" fmla="*/ 1387549 h 1521972"/>
                <a:gd name="connsiteX11" fmla="*/ 33435 w 329402"/>
                <a:gd name="connsiteY11" fmla="*/ 1244009 h 1521972"/>
                <a:gd name="connsiteX12" fmla="*/ 17486 w 329402"/>
                <a:gd name="connsiteY12" fmla="*/ 1079204 h 1521972"/>
                <a:gd name="connsiteX13" fmla="*/ 6853 w 329402"/>
                <a:gd name="connsiteY13" fmla="*/ 818707 h 1521972"/>
                <a:gd name="connsiteX14" fmla="*/ 6853 w 329402"/>
                <a:gd name="connsiteY14" fmla="*/ 526311 h 1521972"/>
                <a:gd name="connsiteX15" fmla="*/ 22802 w 329402"/>
                <a:gd name="connsiteY15" fmla="*/ 281762 h 1521972"/>
                <a:gd name="connsiteX16" fmla="*/ 49384 w 329402"/>
                <a:gd name="connsiteY16" fmla="*/ 111642 h 1521972"/>
                <a:gd name="connsiteX17" fmla="*/ 49384 w 329402"/>
                <a:gd name="connsiteY17" fmla="*/ 15949 h 1521972"/>
                <a:gd name="connsiteX18" fmla="*/ 277984 w 329402"/>
                <a:gd name="connsiteY18" fmla="*/ 0 h 1521972"/>
                <a:gd name="connsiteX0" fmla="*/ 283300 w 329402"/>
                <a:gd name="connsiteY0" fmla="*/ 0 h 1521972"/>
                <a:gd name="connsiteX1" fmla="*/ 272667 w 329402"/>
                <a:gd name="connsiteY1" fmla="*/ 132907 h 1521972"/>
                <a:gd name="connsiteX2" fmla="*/ 251402 w 329402"/>
                <a:gd name="connsiteY2" fmla="*/ 318976 h 1521972"/>
                <a:gd name="connsiteX3" fmla="*/ 246086 w 329402"/>
                <a:gd name="connsiteY3" fmla="*/ 510362 h 1521972"/>
                <a:gd name="connsiteX4" fmla="*/ 246086 w 329402"/>
                <a:gd name="connsiteY4" fmla="*/ 733646 h 1521972"/>
                <a:gd name="connsiteX5" fmla="*/ 256719 w 329402"/>
                <a:gd name="connsiteY5" fmla="*/ 983511 h 1521972"/>
                <a:gd name="connsiteX6" fmla="*/ 277984 w 329402"/>
                <a:gd name="connsiteY6" fmla="*/ 1244009 h 1521972"/>
                <a:gd name="connsiteX7" fmla="*/ 299249 w 329402"/>
                <a:gd name="connsiteY7" fmla="*/ 1392865 h 1521972"/>
                <a:gd name="connsiteX8" fmla="*/ 315198 w 329402"/>
                <a:gd name="connsiteY8" fmla="*/ 1509823 h 1521972"/>
                <a:gd name="connsiteX9" fmla="*/ 75965 w 329402"/>
                <a:gd name="connsiteY9" fmla="*/ 1504507 h 1521972"/>
                <a:gd name="connsiteX10" fmla="*/ 49384 w 329402"/>
                <a:gd name="connsiteY10" fmla="*/ 1387549 h 1521972"/>
                <a:gd name="connsiteX11" fmla="*/ 33435 w 329402"/>
                <a:gd name="connsiteY11" fmla="*/ 1244009 h 1521972"/>
                <a:gd name="connsiteX12" fmla="*/ 17486 w 329402"/>
                <a:gd name="connsiteY12" fmla="*/ 1079204 h 1521972"/>
                <a:gd name="connsiteX13" fmla="*/ 6853 w 329402"/>
                <a:gd name="connsiteY13" fmla="*/ 818707 h 1521972"/>
                <a:gd name="connsiteX14" fmla="*/ 6853 w 329402"/>
                <a:gd name="connsiteY14" fmla="*/ 526311 h 1521972"/>
                <a:gd name="connsiteX15" fmla="*/ 22802 w 329402"/>
                <a:gd name="connsiteY15" fmla="*/ 281762 h 1521972"/>
                <a:gd name="connsiteX16" fmla="*/ 49384 w 329402"/>
                <a:gd name="connsiteY16" fmla="*/ 111642 h 1521972"/>
                <a:gd name="connsiteX17" fmla="*/ 49384 w 329402"/>
                <a:gd name="connsiteY17" fmla="*/ 15949 h 1521972"/>
                <a:gd name="connsiteX18" fmla="*/ 277984 w 329402"/>
                <a:gd name="connsiteY18" fmla="*/ 0 h 1521972"/>
                <a:gd name="connsiteX0" fmla="*/ 283300 w 329402"/>
                <a:gd name="connsiteY0" fmla="*/ 0 h 1521972"/>
                <a:gd name="connsiteX1" fmla="*/ 272667 w 329402"/>
                <a:gd name="connsiteY1" fmla="*/ 132907 h 1521972"/>
                <a:gd name="connsiteX2" fmla="*/ 251402 w 329402"/>
                <a:gd name="connsiteY2" fmla="*/ 318976 h 1521972"/>
                <a:gd name="connsiteX3" fmla="*/ 246086 w 329402"/>
                <a:gd name="connsiteY3" fmla="*/ 510362 h 1521972"/>
                <a:gd name="connsiteX4" fmla="*/ 246086 w 329402"/>
                <a:gd name="connsiteY4" fmla="*/ 733646 h 1521972"/>
                <a:gd name="connsiteX5" fmla="*/ 256719 w 329402"/>
                <a:gd name="connsiteY5" fmla="*/ 983511 h 1521972"/>
                <a:gd name="connsiteX6" fmla="*/ 277984 w 329402"/>
                <a:gd name="connsiteY6" fmla="*/ 1244009 h 1521972"/>
                <a:gd name="connsiteX7" fmla="*/ 299249 w 329402"/>
                <a:gd name="connsiteY7" fmla="*/ 1392865 h 1521972"/>
                <a:gd name="connsiteX8" fmla="*/ 315198 w 329402"/>
                <a:gd name="connsiteY8" fmla="*/ 1509823 h 1521972"/>
                <a:gd name="connsiteX9" fmla="*/ 75965 w 329402"/>
                <a:gd name="connsiteY9" fmla="*/ 1504507 h 1521972"/>
                <a:gd name="connsiteX10" fmla="*/ 49384 w 329402"/>
                <a:gd name="connsiteY10" fmla="*/ 1387549 h 1521972"/>
                <a:gd name="connsiteX11" fmla="*/ 33435 w 329402"/>
                <a:gd name="connsiteY11" fmla="*/ 1244009 h 1521972"/>
                <a:gd name="connsiteX12" fmla="*/ 17486 w 329402"/>
                <a:gd name="connsiteY12" fmla="*/ 1079204 h 1521972"/>
                <a:gd name="connsiteX13" fmla="*/ 6853 w 329402"/>
                <a:gd name="connsiteY13" fmla="*/ 818707 h 1521972"/>
                <a:gd name="connsiteX14" fmla="*/ 6853 w 329402"/>
                <a:gd name="connsiteY14" fmla="*/ 526311 h 1521972"/>
                <a:gd name="connsiteX15" fmla="*/ 22802 w 329402"/>
                <a:gd name="connsiteY15" fmla="*/ 281762 h 1521972"/>
                <a:gd name="connsiteX16" fmla="*/ 49384 w 329402"/>
                <a:gd name="connsiteY16" fmla="*/ 111642 h 1521972"/>
                <a:gd name="connsiteX17" fmla="*/ 49384 w 329402"/>
                <a:gd name="connsiteY17" fmla="*/ 15949 h 1521972"/>
                <a:gd name="connsiteX18" fmla="*/ 277984 w 329402"/>
                <a:gd name="connsiteY18" fmla="*/ 0 h 1521972"/>
                <a:gd name="connsiteX0" fmla="*/ 283300 w 329402"/>
                <a:gd name="connsiteY0" fmla="*/ 0 h 1521972"/>
                <a:gd name="connsiteX1" fmla="*/ 272667 w 329402"/>
                <a:gd name="connsiteY1" fmla="*/ 132907 h 1521972"/>
                <a:gd name="connsiteX2" fmla="*/ 251402 w 329402"/>
                <a:gd name="connsiteY2" fmla="*/ 318976 h 1521972"/>
                <a:gd name="connsiteX3" fmla="*/ 246086 w 329402"/>
                <a:gd name="connsiteY3" fmla="*/ 510362 h 1521972"/>
                <a:gd name="connsiteX4" fmla="*/ 246086 w 329402"/>
                <a:gd name="connsiteY4" fmla="*/ 733646 h 1521972"/>
                <a:gd name="connsiteX5" fmla="*/ 256719 w 329402"/>
                <a:gd name="connsiteY5" fmla="*/ 983511 h 1521972"/>
                <a:gd name="connsiteX6" fmla="*/ 277984 w 329402"/>
                <a:gd name="connsiteY6" fmla="*/ 1244009 h 1521972"/>
                <a:gd name="connsiteX7" fmla="*/ 299249 w 329402"/>
                <a:gd name="connsiteY7" fmla="*/ 1392865 h 1521972"/>
                <a:gd name="connsiteX8" fmla="*/ 315198 w 329402"/>
                <a:gd name="connsiteY8" fmla="*/ 1509823 h 1521972"/>
                <a:gd name="connsiteX9" fmla="*/ 75965 w 329402"/>
                <a:gd name="connsiteY9" fmla="*/ 1504507 h 1521972"/>
                <a:gd name="connsiteX10" fmla="*/ 49384 w 329402"/>
                <a:gd name="connsiteY10" fmla="*/ 1387549 h 1521972"/>
                <a:gd name="connsiteX11" fmla="*/ 33435 w 329402"/>
                <a:gd name="connsiteY11" fmla="*/ 1244009 h 1521972"/>
                <a:gd name="connsiteX12" fmla="*/ 17486 w 329402"/>
                <a:gd name="connsiteY12" fmla="*/ 1079204 h 1521972"/>
                <a:gd name="connsiteX13" fmla="*/ 6853 w 329402"/>
                <a:gd name="connsiteY13" fmla="*/ 818707 h 1521972"/>
                <a:gd name="connsiteX14" fmla="*/ 6853 w 329402"/>
                <a:gd name="connsiteY14" fmla="*/ 526311 h 1521972"/>
                <a:gd name="connsiteX15" fmla="*/ 22802 w 329402"/>
                <a:gd name="connsiteY15" fmla="*/ 281762 h 1521972"/>
                <a:gd name="connsiteX16" fmla="*/ 49384 w 329402"/>
                <a:gd name="connsiteY16" fmla="*/ 111642 h 1521972"/>
                <a:gd name="connsiteX17" fmla="*/ 49384 w 329402"/>
                <a:gd name="connsiteY17" fmla="*/ 15949 h 1521972"/>
                <a:gd name="connsiteX18" fmla="*/ 277984 w 329402"/>
                <a:gd name="connsiteY18" fmla="*/ 0 h 1521972"/>
                <a:gd name="connsiteX0" fmla="*/ 280645 w 326747"/>
                <a:gd name="connsiteY0" fmla="*/ 0 h 1521972"/>
                <a:gd name="connsiteX1" fmla="*/ 270012 w 326747"/>
                <a:gd name="connsiteY1" fmla="*/ 132907 h 1521972"/>
                <a:gd name="connsiteX2" fmla="*/ 248747 w 326747"/>
                <a:gd name="connsiteY2" fmla="*/ 318976 h 1521972"/>
                <a:gd name="connsiteX3" fmla="*/ 243431 w 326747"/>
                <a:gd name="connsiteY3" fmla="*/ 510362 h 1521972"/>
                <a:gd name="connsiteX4" fmla="*/ 243431 w 326747"/>
                <a:gd name="connsiteY4" fmla="*/ 733646 h 1521972"/>
                <a:gd name="connsiteX5" fmla="*/ 254064 w 326747"/>
                <a:gd name="connsiteY5" fmla="*/ 983511 h 1521972"/>
                <a:gd name="connsiteX6" fmla="*/ 275329 w 326747"/>
                <a:gd name="connsiteY6" fmla="*/ 1244009 h 1521972"/>
                <a:gd name="connsiteX7" fmla="*/ 296594 w 326747"/>
                <a:gd name="connsiteY7" fmla="*/ 1392865 h 1521972"/>
                <a:gd name="connsiteX8" fmla="*/ 312543 w 326747"/>
                <a:gd name="connsiteY8" fmla="*/ 1509823 h 1521972"/>
                <a:gd name="connsiteX9" fmla="*/ 73310 w 326747"/>
                <a:gd name="connsiteY9" fmla="*/ 1504507 h 1521972"/>
                <a:gd name="connsiteX10" fmla="*/ 46729 w 326747"/>
                <a:gd name="connsiteY10" fmla="*/ 1387549 h 1521972"/>
                <a:gd name="connsiteX11" fmla="*/ 30780 w 326747"/>
                <a:gd name="connsiteY11" fmla="*/ 1244009 h 1521972"/>
                <a:gd name="connsiteX12" fmla="*/ 14831 w 326747"/>
                <a:gd name="connsiteY12" fmla="*/ 1079204 h 1521972"/>
                <a:gd name="connsiteX13" fmla="*/ 4198 w 326747"/>
                <a:gd name="connsiteY13" fmla="*/ 818707 h 1521972"/>
                <a:gd name="connsiteX14" fmla="*/ 4198 w 326747"/>
                <a:gd name="connsiteY14" fmla="*/ 526311 h 1521972"/>
                <a:gd name="connsiteX15" fmla="*/ 20147 w 326747"/>
                <a:gd name="connsiteY15" fmla="*/ 281762 h 1521972"/>
                <a:gd name="connsiteX16" fmla="*/ 46729 w 326747"/>
                <a:gd name="connsiteY16" fmla="*/ 111642 h 1521972"/>
                <a:gd name="connsiteX17" fmla="*/ 46729 w 326747"/>
                <a:gd name="connsiteY17" fmla="*/ 15949 h 1521972"/>
                <a:gd name="connsiteX18" fmla="*/ 275329 w 326747"/>
                <a:gd name="connsiteY18" fmla="*/ 0 h 1521972"/>
                <a:gd name="connsiteX0" fmla="*/ 280645 w 326747"/>
                <a:gd name="connsiteY0" fmla="*/ 0 h 1521972"/>
                <a:gd name="connsiteX1" fmla="*/ 270012 w 326747"/>
                <a:gd name="connsiteY1" fmla="*/ 132907 h 1521972"/>
                <a:gd name="connsiteX2" fmla="*/ 248747 w 326747"/>
                <a:gd name="connsiteY2" fmla="*/ 318976 h 1521972"/>
                <a:gd name="connsiteX3" fmla="*/ 243431 w 326747"/>
                <a:gd name="connsiteY3" fmla="*/ 510362 h 1521972"/>
                <a:gd name="connsiteX4" fmla="*/ 243431 w 326747"/>
                <a:gd name="connsiteY4" fmla="*/ 733646 h 1521972"/>
                <a:gd name="connsiteX5" fmla="*/ 254064 w 326747"/>
                <a:gd name="connsiteY5" fmla="*/ 983511 h 1521972"/>
                <a:gd name="connsiteX6" fmla="*/ 275329 w 326747"/>
                <a:gd name="connsiteY6" fmla="*/ 1244009 h 1521972"/>
                <a:gd name="connsiteX7" fmla="*/ 296594 w 326747"/>
                <a:gd name="connsiteY7" fmla="*/ 1392865 h 1521972"/>
                <a:gd name="connsiteX8" fmla="*/ 312543 w 326747"/>
                <a:gd name="connsiteY8" fmla="*/ 1509823 h 1521972"/>
                <a:gd name="connsiteX9" fmla="*/ 73310 w 326747"/>
                <a:gd name="connsiteY9" fmla="*/ 1504507 h 1521972"/>
                <a:gd name="connsiteX10" fmla="*/ 46729 w 326747"/>
                <a:gd name="connsiteY10" fmla="*/ 1387549 h 1521972"/>
                <a:gd name="connsiteX11" fmla="*/ 30780 w 326747"/>
                <a:gd name="connsiteY11" fmla="*/ 1244009 h 1521972"/>
                <a:gd name="connsiteX12" fmla="*/ 14831 w 326747"/>
                <a:gd name="connsiteY12" fmla="*/ 1079204 h 1521972"/>
                <a:gd name="connsiteX13" fmla="*/ 4198 w 326747"/>
                <a:gd name="connsiteY13" fmla="*/ 818707 h 1521972"/>
                <a:gd name="connsiteX14" fmla="*/ 4198 w 326747"/>
                <a:gd name="connsiteY14" fmla="*/ 526311 h 1521972"/>
                <a:gd name="connsiteX15" fmla="*/ 20147 w 326747"/>
                <a:gd name="connsiteY15" fmla="*/ 281762 h 1521972"/>
                <a:gd name="connsiteX16" fmla="*/ 46729 w 326747"/>
                <a:gd name="connsiteY16" fmla="*/ 111642 h 1521972"/>
                <a:gd name="connsiteX17" fmla="*/ 46729 w 326747"/>
                <a:gd name="connsiteY17" fmla="*/ 15949 h 1521972"/>
                <a:gd name="connsiteX18" fmla="*/ 275329 w 326747"/>
                <a:gd name="connsiteY18" fmla="*/ 0 h 1521972"/>
                <a:gd name="connsiteX0" fmla="*/ 277211 w 323313"/>
                <a:gd name="connsiteY0" fmla="*/ 0 h 1521972"/>
                <a:gd name="connsiteX1" fmla="*/ 266578 w 323313"/>
                <a:gd name="connsiteY1" fmla="*/ 132907 h 1521972"/>
                <a:gd name="connsiteX2" fmla="*/ 245313 w 323313"/>
                <a:gd name="connsiteY2" fmla="*/ 318976 h 1521972"/>
                <a:gd name="connsiteX3" fmla="*/ 239997 w 323313"/>
                <a:gd name="connsiteY3" fmla="*/ 510362 h 1521972"/>
                <a:gd name="connsiteX4" fmla="*/ 239997 w 323313"/>
                <a:gd name="connsiteY4" fmla="*/ 733646 h 1521972"/>
                <a:gd name="connsiteX5" fmla="*/ 250630 w 323313"/>
                <a:gd name="connsiteY5" fmla="*/ 983511 h 1521972"/>
                <a:gd name="connsiteX6" fmla="*/ 271895 w 323313"/>
                <a:gd name="connsiteY6" fmla="*/ 1244009 h 1521972"/>
                <a:gd name="connsiteX7" fmla="*/ 293160 w 323313"/>
                <a:gd name="connsiteY7" fmla="*/ 1392865 h 1521972"/>
                <a:gd name="connsiteX8" fmla="*/ 309109 w 323313"/>
                <a:gd name="connsiteY8" fmla="*/ 1509823 h 1521972"/>
                <a:gd name="connsiteX9" fmla="*/ 69876 w 323313"/>
                <a:gd name="connsiteY9" fmla="*/ 1504507 h 1521972"/>
                <a:gd name="connsiteX10" fmla="*/ 43295 w 323313"/>
                <a:gd name="connsiteY10" fmla="*/ 1387549 h 1521972"/>
                <a:gd name="connsiteX11" fmla="*/ 27346 w 323313"/>
                <a:gd name="connsiteY11" fmla="*/ 1244009 h 1521972"/>
                <a:gd name="connsiteX12" fmla="*/ 11397 w 323313"/>
                <a:gd name="connsiteY12" fmla="*/ 1079204 h 1521972"/>
                <a:gd name="connsiteX13" fmla="*/ 764 w 323313"/>
                <a:gd name="connsiteY13" fmla="*/ 818707 h 1521972"/>
                <a:gd name="connsiteX14" fmla="*/ 764 w 323313"/>
                <a:gd name="connsiteY14" fmla="*/ 526311 h 1521972"/>
                <a:gd name="connsiteX15" fmla="*/ 16713 w 323313"/>
                <a:gd name="connsiteY15" fmla="*/ 281762 h 1521972"/>
                <a:gd name="connsiteX16" fmla="*/ 43295 w 323313"/>
                <a:gd name="connsiteY16" fmla="*/ 111642 h 1521972"/>
                <a:gd name="connsiteX17" fmla="*/ 43295 w 323313"/>
                <a:gd name="connsiteY17" fmla="*/ 15949 h 1521972"/>
                <a:gd name="connsiteX18" fmla="*/ 271895 w 323313"/>
                <a:gd name="connsiteY18" fmla="*/ 0 h 1521972"/>
                <a:gd name="connsiteX0" fmla="*/ 281562 w 327664"/>
                <a:gd name="connsiteY0" fmla="*/ 0 h 1521972"/>
                <a:gd name="connsiteX1" fmla="*/ 270929 w 327664"/>
                <a:gd name="connsiteY1" fmla="*/ 132907 h 1521972"/>
                <a:gd name="connsiteX2" fmla="*/ 249664 w 327664"/>
                <a:gd name="connsiteY2" fmla="*/ 318976 h 1521972"/>
                <a:gd name="connsiteX3" fmla="*/ 244348 w 327664"/>
                <a:gd name="connsiteY3" fmla="*/ 510362 h 1521972"/>
                <a:gd name="connsiteX4" fmla="*/ 244348 w 327664"/>
                <a:gd name="connsiteY4" fmla="*/ 733646 h 1521972"/>
                <a:gd name="connsiteX5" fmla="*/ 254981 w 327664"/>
                <a:gd name="connsiteY5" fmla="*/ 983511 h 1521972"/>
                <a:gd name="connsiteX6" fmla="*/ 276246 w 327664"/>
                <a:gd name="connsiteY6" fmla="*/ 1244009 h 1521972"/>
                <a:gd name="connsiteX7" fmla="*/ 297511 w 327664"/>
                <a:gd name="connsiteY7" fmla="*/ 1392865 h 1521972"/>
                <a:gd name="connsiteX8" fmla="*/ 313460 w 327664"/>
                <a:gd name="connsiteY8" fmla="*/ 1509823 h 1521972"/>
                <a:gd name="connsiteX9" fmla="*/ 74227 w 327664"/>
                <a:gd name="connsiteY9" fmla="*/ 1504507 h 1521972"/>
                <a:gd name="connsiteX10" fmla="*/ 47646 w 327664"/>
                <a:gd name="connsiteY10" fmla="*/ 1387549 h 1521972"/>
                <a:gd name="connsiteX11" fmla="*/ 31697 w 327664"/>
                <a:gd name="connsiteY11" fmla="*/ 1244009 h 1521972"/>
                <a:gd name="connsiteX12" fmla="*/ 15748 w 327664"/>
                <a:gd name="connsiteY12" fmla="*/ 1079204 h 1521972"/>
                <a:gd name="connsiteX13" fmla="*/ 5115 w 327664"/>
                <a:gd name="connsiteY13" fmla="*/ 818707 h 1521972"/>
                <a:gd name="connsiteX14" fmla="*/ 5115 w 327664"/>
                <a:gd name="connsiteY14" fmla="*/ 526311 h 1521972"/>
                <a:gd name="connsiteX15" fmla="*/ 21064 w 327664"/>
                <a:gd name="connsiteY15" fmla="*/ 281762 h 1521972"/>
                <a:gd name="connsiteX16" fmla="*/ 47646 w 327664"/>
                <a:gd name="connsiteY16" fmla="*/ 111642 h 1521972"/>
                <a:gd name="connsiteX17" fmla="*/ 47646 w 327664"/>
                <a:gd name="connsiteY17" fmla="*/ 15949 h 1521972"/>
                <a:gd name="connsiteX18" fmla="*/ 276246 w 327664"/>
                <a:gd name="connsiteY18" fmla="*/ 0 h 1521972"/>
                <a:gd name="connsiteX0" fmla="*/ 281562 w 327664"/>
                <a:gd name="connsiteY0" fmla="*/ 0 h 1521972"/>
                <a:gd name="connsiteX1" fmla="*/ 270929 w 327664"/>
                <a:gd name="connsiteY1" fmla="*/ 132907 h 1521972"/>
                <a:gd name="connsiteX2" fmla="*/ 249664 w 327664"/>
                <a:gd name="connsiteY2" fmla="*/ 318976 h 1521972"/>
                <a:gd name="connsiteX3" fmla="*/ 244348 w 327664"/>
                <a:gd name="connsiteY3" fmla="*/ 510362 h 1521972"/>
                <a:gd name="connsiteX4" fmla="*/ 244348 w 327664"/>
                <a:gd name="connsiteY4" fmla="*/ 733646 h 1521972"/>
                <a:gd name="connsiteX5" fmla="*/ 254981 w 327664"/>
                <a:gd name="connsiteY5" fmla="*/ 983511 h 1521972"/>
                <a:gd name="connsiteX6" fmla="*/ 276246 w 327664"/>
                <a:gd name="connsiteY6" fmla="*/ 1244009 h 1521972"/>
                <a:gd name="connsiteX7" fmla="*/ 297511 w 327664"/>
                <a:gd name="connsiteY7" fmla="*/ 1392865 h 1521972"/>
                <a:gd name="connsiteX8" fmla="*/ 313460 w 327664"/>
                <a:gd name="connsiteY8" fmla="*/ 1509823 h 1521972"/>
                <a:gd name="connsiteX9" fmla="*/ 74227 w 327664"/>
                <a:gd name="connsiteY9" fmla="*/ 1504507 h 1521972"/>
                <a:gd name="connsiteX10" fmla="*/ 47646 w 327664"/>
                <a:gd name="connsiteY10" fmla="*/ 1387549 h 1521972"/>
                <a:gd name="connsiteX11" fmla="*/ 31697 w 327664"/>
                <a:gd name="connsiteY11" fmla="*/ 1244009 h 1521972"/>
                <a:gd name="connsiteX12" fmla="*/ 15748 w 327664"/>
                <a:gd name="connsiteY12" fmla="*/ 1079204 h 1521972"/>
                <a:gd name="connsiteX13" fmla="*/ 5115 w 327664"/>
                <a:gd name="connsiteY13" fmla="*/ 818707 h 1521972"/>
                <a:gd name="connsiteX14" fmla="*/ 5115 w 327664"/>
                <a:gd name="connsiteY14" fmla="*/ 526311 h 1521972"/>
                <a:gd name="connsiteX15" fmla="*/ 21064 w 327664"/>
                <a:gd name="connsiteY15" fmla="*/ 281762 h 1521972"/>
                <a:gd name="connsiteX16" fmla="*/ 47646 w 327664"/>
                <a:gd name="connsiteY16" fmla="*/ 111642 h 1521972"/>
                <a:gd name="connsiteX17" fmla="*/ 47646 w 327664"/>
                <a:gd name="connsiteY17" fmla="*/ 15949 h 1521972"/>
                <a:gd name="connsiteX18" fmla="*/ 276246 w 327664"/>
                <a:gd name="connsiteY18" fmla="*/ 0 h 1521972"/>
                <a:gd name="connsiteX0" fmla="*/ 281562 w 327664"/>
                <a:gd name="connsiteY0" fmla="*/ 0 h 1521972"/>
                <a:gd name="connsiteX1" fmla="*/ 270929 w 327664"/>
                <a:gd name="connsiteY1" fmla="*/ 132907 h 1521972"/>
                <a:gd name="connsiteX2" fmla="*/ 249664 w 327664"/>
                <a:gd name="connsiteY2" fmla="*/ 318976 h 1521972"/>
                <a:gd name="connsiteX3" fmla="*/ 244348 w 327664"/>
                <a:gd name="connsiteY3" fmla="*/ 510362 h 1521972"/>
                <a:gd name="connsiteX4" fmla="*/ 244348 w 327664"/>
                <a:gd name="connsiteY4" fmla="*/ 733646 h 1521972"/>
                <a:gd name="connsiteX5" fmla="*/ 254981 w 327664"/>
                <a:gd name="connsiteY5" fmla="*/ 983511 h 1521972"/>
                <a:gd name="connsiteX6" fmla="*/ 276246 w 327664"/>
                <a:gd name="connsiteY6" fmla="*/ 1244009 h 1521972"/>
                <a:gd name="connsiteX7" fmla="*/ 297511 w 327664"/>
                <a:gd name="connsiteY7" fmla="*/ 1392865 h 1521972"/>
                <a:gd name="connsiteX8" fmla="*/ 313460 w 327664"/>
                <a:gd name="connsiteY8" fmla="*/ 1509823 h 1521972"/>
                <a:gd name="connsiteX9" fmla="*/ 74227 w 327664"/>
                <a:gd name="connsiteY9" fmla="*/ 1504507 h 1521972"/>
                <a:gd name="connsiteX10" fmla="*/ 47646 w 327664"/>
                <a:gd name="connsiteY10" fmla="*/ 1387549 h 1521972"/>
                <a:gd name="connsiteX11" fmla="*/ 31697 w 327664"/>
                <a:gd name="connsiteY11" fmla="*/ 1244009 h 1521972"/>
                <a:gd name="connsiteX12" fmla="*/ 15748 w 327664"/>
                <a:gd name="connsiteY12" fmla="*/ 1079204 h 1521972"/>
                <a:gd name="connsiteX13" fmla="*/ 5115 w 327664"/>
                <a:gd name="connsiteY13" fmla="*/ 818707 h 1521972"/>
                <a:gd name="connsiteX14" fmla="*/ 5115 w 327664"/>
                <a:gd name="connsiteY14" fmla="*/ 526311 h 1521972"/>
                <a:gd name="connsiteX15" fmla="*/ 21064 w 327664"/>
                <a:gd name="connsiteY15" fmla="*/ 281762 h 1521972"/>
                <a:gd name="connsiteX16" fmla="*/ 47646 w 327664"/>
                <a:gd name="connsiteY16" fmla="*/ 111642 h 1521972"/>
                <a:gd name="connsiteX17" fmla="*/ 47646 w 327664"/>
                <a:gd name="connsiteY17" fmla="*/ 15949 h 1521972"/>
                <a:gd name="connsiteX18" fmla="*/ 276246 w 327664"/>
                <a:gd name="connsiteY18" fmla="*/ 0 h 1521972"/>
                <a:gd name="connsiteX0" fmla="*/ 281562 w 327664"/>
                <a:gd name="connsiteY0" fmla="*/ 0 h 1521972"/>
                <a:gd name="connsiteX1" fmla="*/ 270929 w 327664"/>
                <a:gd name="connsiteY1" fmla="*/ 132907 h 1521972"/>
                <a:gd name="connsiteX2" fmla="*/ 249664 w 327664"/>
                <a:gd name="connsiteY2" fmla="*/ 318976 h 1521972"/>
                <a:gd name="connsiteX3" fmla="*/ 244348 w 327664"/>
                <a:gd name="connsiteY3" fmla="*/ 510362 h 1521972"/>
                <a:gd name="connsiteX4" fmla="*/ 244348 w 327664"/>
                <a:gd name="connsiteY4" fmla="*/ 733646 h 1521972"/>
                <a:gd name="connsiteX5" fmla="*/ 254981 w 327664"/>
                <a:gd name="connsiteY5" fmla="*/ 983511 h 1521972"/>
                <a:gd name="connsiteX6" fmla="*/ 276246 w 327664"/>
                <a:gd name="connsiteY6" fmla="*/ 1244009 h 1521972"/>
                <a:gd name="connsiteX7" fmla="*/ 297511 w 327664"/>
                <a:gd name="connsiteY7" fmla="*/ 1392865 h 1521972"/>
                <a:gd name="connsiteX8" fmla="*/ 313460 w 327664"/>
                <a:gd name="connsiteY8" fmla="*/ 1509823 h 1521972"/>
                <a:gd name="connsiteX9" fmla="*/ 74227 w 327664"/>
                <a:gd name="connsiteY9" fmla="*/ 1504507 h 1521972"/>
                <a:gd name="connsiteX10" fmla="*/ 47646 w 327664"/>
                <a:gd name="connsiteY10" fmla="*/ 1387549 h 1521972"/>
                <a:gd name="connsiteX11" fmla="*/ 31697 w 327664"/>
                <a:gd name="connsiteY11" fmla="*/ 1244009 h 1521972"/>
                <a:gd name="connsiteX12" fmla="*/ 15748 w 327664"/>
                <a:gd name="connsiteY12" fmla="*/ 1079204 h 1521972"/>
                <a:gd name="connsiteX13" fmla="*/ 5115 w 327664"/>
                <a:gd name="connsiteY13" fmla="*/ 818707 h 1521972"/>
                <a:gd name="connsiteX14" fmla="*/ 5115 w 327664"/>
                <a:gd name="connsiteY14" fmla="*/ 526311 h 1521972"/>
                <a:gd name="connsiteX15" fmla="*/ 21064 w 327664"/>
                <a:gd name="connsiteY15" fmla="*/ 281762 h 1521972"/>
                <a:gd name="connsiteX16" fmla="*/ 47646 w 327664"/>
                <a:gd name="connsiteY16" fmla="*/ 111642 h 1521972"/>
                <a:gd name="connsiteX17" fmla="*/ 47646 w 327664"/>
                <a:gd name="connsiteY17" fmla="*/ 15949 h 1521972"/>
                <a:gd name="connsiteX18" fmla="*/ 276246 w 327664"/>
                <a:gd name="connsiteY18" fmla="*/ 0 h 1521972"/>
                <a:gd name="connsiteX0" fmla="*/ 281562 w 327664"/>
                <a:gd name="connsiteY0" fmla="*/ 0 h 1521972"/>
                <a:gd name="connsiteX1" fmla="*/ 270929 w 327664"/>
                <a:gd name="connsiteY1" fmla="*/ 132907 h 1521972"/>
                <a:gd name="connsiteX2" fmla="*/ 249664 w 327664"/>
                <a:gd name="connsiteY2" fmla="*/ 318976 h 1521972"/>
                <a:gd name="connsiteX3" fmla="*/ 244348 w 327664"/>
                <a:gd name="connsiteY3" fmla="*/ 510362 h 1521972"/>
                <a:gd name="connsiteX4" fmla="*/ 244348 w 327664"/>
                <a:gd name="connsiteY4" fmla="*/ 733646 h 1521972"/>
                <a:gd name="connsiteX5" fmla="*/ 254981 w 327664"/>
                <a:gd name="connsiteY5" fmla="*/ 983511 h 1521972"/>
                <a:gd name="connsiteX6" fmla="*/ 276246 w 327664"/>
                <a:gd name="connsiteY6" fmla="*/ 1244009 h 1521972"/>
                <a:gd name="connsiteX7" fmla="*/ 297511 w 327664"/>
                <a:gd name="connsiteY7" fmla="*/ 1392865 h 1521972"/>
                <a:gd name="connsiteX8" fmla="*/ 313460 w 327664"/>
                <a:gd name="connsiteY8" fmla="*/ 1509823 h 1521972"/>
                <a:gd name="connsiteX9" fmla="*/ 74227 w 327664"/>
                <a:gd name="connsiteY9" fmla="*/ 1504507 h 1521972"/>
                <a:gd name="connsiteX10" fmla="*/ 47646 w 327664"/>
                <a:gd name="connsiteY10" fmla="*/ 1387549 h 1521972"/>
                <a:gd name="connsiteX11" fmla="*/ 31697 w 327664"/>
                <a:gd name="connsiteY11" fmla="*/ 1244009 h 1521972"/>
                <a:gd name="connsiteX12" fmla="*/ 15748 w 327664"/>
                <a:gd name="connsiteY12" fmla="*/ 1079204 h 1521972"/>
                <a:gd name="connsiteX13" fmla="*/ 5115 w 327664"/>
                <a:gd name="connsiteY13" fmla="*/ 818707 h 1521972"/>
                <a:gd name="connsiteX14" fmla="*/ 5115 w 327664"/>
                <a:gd name="connsiteY14" fmla="*/ 526311 h 1521972"/>
                <a:gd name="connsiteX15" fmla="*/ 21064 w 327664"/>
                <a:gd name="connsiteY15" fmla="*/ 281762 h 1521972"/>
                <a:gd name="connsiteX16" fmla="*/ 47646 w 327664"/>
                <a:gd name="connsiteY16" fmla="*/ 111642 h 1521972"/>
                <a:gd name="connsiteX17" fmla="*/ 47646 w 327664"/>
                <a:gd name="connsiteY17" fmla="*/ 15949 h 1521972"/>
                <a:gd name="connsiteX18" fmla="*/ 276246 w 327664"/>
                <a:gd name="connsiteY18" fmla="*/ 0 h 1521972"/>
                <a:gd name="connsiteX0" fmla="*/ 281562 w 327664"/>
                <a:gd name="connsiteY0" fmla="*/ 0 h 1521972"/>
                <a:gd name="connsiteX1" fmla="*/ 270929 w 327664"/>
                <a:gd name="connsiteY1" fmla="*/ 132907 h 1521972"/>
                <a:gd name="connsiteX2" fmla="*/ 249664 w 327664"/>
                <a:gd name="connsiteY2" fmla="*/ 318976 h 1521972"/>
                <a:gd name="connsiteX3" fmla="*/ 244348 w 327664"/>
                <a:gd name="connsiteY3" fmla="*/ 510362 h 1521972"/>
                <a:gd name="connsiteX4" fmla="*/ 244348 w 327664"/>
                <a:gd name="connsiteY4" fmla="*/ 733646 h 1521972"/>
                <a:gd name="connsiteX5" fmla="*/ 254981 w 327664"/>
                <a:gd name="connsiteY5" fmla="*/ 983511 h 1521972"/>
                <a:gd name="connsiteX6" fmla="*/ 276246 w 327664"/>
                <a:gd name="connsiteY6" fmla="*/ 1244009 h 1521972"/>
                <a:gd name="connsiteX7" fmla="*/ 297511 w 327664"/>
                <a:gd name="connsiteY7" fmla="*/ 1392865 h 1521972"/>
                <a:gd name="connsiteX8" fmla="*/ 313460 w 327664"/>
                <a:gd name="connsiteY8" fmla="*/ 1509823 h 1521972"/>
                <a:gd name="connsiteX9" fmla="*/ 74227 w 327664"/>
                <a:gd name="connsiteY9" fmla="*/ 1504507 h 1521972"/>
                <a:gd name="connsiteX10" fmla="*/ 47646 w 327664"/>
                <a:gd name="connsiteY10" fmla="*/ 1387549 h 1521972"/>
                <a:gd name="connsiteX11" fmla="*/ 31697 w 327664"/>
                <a:gd name="connsiteY11" fmla="*/ 1244009 h 1521972"/>
                <a:gd name="connsiteX12" fmla="*/ 15748 w 327664"/>
                <a:gd name="connsiteY12" fmla="*/ 1079204 h 1521972"/>
                <a:gd name="connsiteX13" fmla="*/ 5115 w 327664"/>
                <a:gd name="connsiteY13" fmla="*/ 818707 h 1521972"/>
                <a:gd name="connsiteX14" fmla="*/ 5115 w 327664"/>
                <a:gd name="connsiteY14" fmla="*/ 526311 h 1521972"/>
                <a:gd name="connsiteX15" fmla="*/ 21064 w 327664"/>
                <a:gd name="connsiteY15" fmla="*/ 281762 h 1521972"/>
                <a:gd name="connsiteX16" fmla="*/ 47646 w 327664"/>
                <a:gd name="connsiteY16" fmla="*/ 111642 h 1521972"/>
                <a:gd name="connsiteX17" fmla="*/ 47646 w 327664"/>
                <a:gd name="connsiteY17" fmla="*/ 15949 h 1521972"/>
                <a:gd name="connsiteX18" fmla="*/ 276246 w 327664"/>
                <a:gd name="connsiteY18" fmla="*/ 0 h 1521972"/>
                <a:gd name="connsiteX0" fmla="*/ 281562 w 314318"/>
                <a:gd name="connsiteY0" fmla="*/ 0 h 1549775"/>
                <a:gd name="connsiteX1" fmla="*/ 270929 w 314318"/>
                <a:gd name="connsiteY1" fmla="*/ 132907 h 1549775"/>
                <a:gd name="connsiteX2" fmla="*/ 249664 w 314318"/>
                <a:gd name="connsiteY2" fmla="*/ 318976 h 1549775"/>
                <a:gd name="connsiteX3" fmla="*/ 244348 w 314318"/>
                <a:gd name="connsiteY3" fmla="*/ 510362 h 1549775"/>
                <a:gd name="connsiteX4" fmla="*/ 244348 w 314318"/>
                <a:gd name="connsiteY4" fmla="*/ 733646 h 1549775"/>
                <a:gd name="connsiteX5" fmla="*/ 254981 w 314318"/>
                <a:gd name="connsiteY5" fmla="*/ 983511 h 1549775"/>
                <a:gd name="connsiteX6" fmla="*/ 276246 w 314318"/>
                <a:gd name="connsiteY6" fmla="*/ 1244009 h 1549775"/>
                <a:gd name="connsiteX7" fmla="*/ 297511 w 314318"/>
                <a:gd name="connsiteY7" fmla="*/ 1392865 h 1549775"/>
                <a:gd name="connsiteX8" fmla="*/ 313460 w 314318"/>
                <a:gd name="connsiteY8" fmla="*/ 1509823 h 1549775"/>
                <a:gd name="connsiteX9" fmla="*/ 74227 w 314318"/>
                <a:gd name="connsiteY9" fmla="*/ 1504507 h 1549775"/>
                <a:gd name="connsiteX10" fmla="*/ 47646 w 314318"/>
                <a:gd name="connsiteY10" fmla="*/ 1387549 h 1549775"/>
                <a:gd name="connsiteX11" fmla="*/ 31697 w 314318"/>
                <a:gd name="connsiteY11" fmla="*/ 1244009 h 1549775"/>
                <a:gd name="connsiteX12" fmla="*/ 15748 w 314318"/>
                <a:gd name="connsiteY12" fmla="*/ 1079204 h 1549775"/>
                <a:gd name="connsiteX13" fmla="*/ 5115 w 314318"/>
                <a:gd name="connsiteY13" fmla="*/ 818707 h 1549775"/>
                <a:gd name="connsiteX14" fmla="*/ 5115 w 314318"/>
                <a:gd name="connsiteY14" fmla="*/ 526311 h 1549775"/>
                <a:gd name="connsiteX15" fmla="*/ 21064 w 314318"/>
                <a:gd name="connsiteY15" fmla="*/ 281762 h 1549775"/>
                <a:gd name="connsiteX16" fmla="*/ 47646 w 314318"/>
                <a:gd name="connsiteY16" fmla="*/ 111642 h 1549775"/>
                <a:gd name="connsiteX17" fmla="*/ 47646 w 314318"/>
                <a:gd name="connsiteY17" fmla="*/ 15949 h 1549775"/>
                <a:gd name="connsiteX18" fmla="*/ 276246 w 314318"/>
                <a:gd name="connsiteY18" fmla="*/ 0 h 1549775"/>
                <a:gd name="connsiteX0" fmla="*/ 281562 w 362836"/>
                <a:gd name="connsiteY0" fmla="*/ 0 h 1519826"/>
                <a:gd name="connsiteX1" fmla="*/ 270929 w 362836"/>
                <a:gd name="connsiteY1" fmla="*/ 132907 h 1519826"/>
                <a:gd name="connsiteX2" fmla="*/ 249664 w 362836"/>
                <a:gd name="connsiteY2" fmla="*/ 318976 h 1519826"/>
                <a:gd name="connsiteX3" fmla="*/ 244348 w 362836"/>
                <a:gd name="connsiteY3" fmla="*/ 510362 h 1519826"/>
                <a:gd name="connsiteX4" fmla="*/ 244348 w 362836"/>
                <a:gd name="connsiteY4" fmla="*/ 733646 h 1519826"/>
                <a:gd name="connsiteX5" fmla="*/ 254981 w 362836"/>
                <a:gd name="connsiteY5" fmla="*/ 983511 h 1519826"/>
                <a:gd name="connsiteX6" fmla="*/ 276246 w 362836"/>
                <a:gd name="connsiteY6" fmla="*/ 1244009 h 1519826"/>
                <a:gd name="connsiteX7" fmla="*/ 297511 w 362836"/>
                <a:gd name="connsiteY7" fmla="*/ 1392865 h 1519826"/>
                <a:gd name="connsiteX8" fmla="*/ 313460 w 362836"/>
                <a:gd name="connsiteY8" fmla="*/ 1509823 h 1519826"/>
                <a:gd name="connsiteX9" fmla="*/ 74227 w 362836"/>
                <a:gd name="connsiteY9" fmla="*/ 1504507 h 1519826"/>
                <a:gd name="connsiteX10" fmla="*/ 47646 w 362836"/>
                <a:gd name="connsiteY10" fmla="*/ 1387549 h 1519826"/>
                <a:gd name="connsiteX11" fmla="*/ 31697 w 362836"/>
                <a:gd name="connsiteY11" fmla="*/ 1244009 h 1519826"/>
                <a:gd name="connsiteX12" fmla="*/ 15748 w 362836"/>
                <a:gd name="connsiteY12" fmla="*/ 1079204 h 1519826"/>
                <a:gd name="connsiteX13" fmla="*/ 5115 w 362836"/>
                <a:gd name="connsiteY13" fmla="*/ 818707 h 1519826"/>
                <a:gd name="connsiteX14" fmla="*/ 5115 w 362836"/>
                <a:gd name="connsiteY14" fmla="*/ 526311 h 1519826"/>
                <a:gd name="connsiteX15" fmla="*/ 21064 w 362836"/>
                <a:gd name="connsiteY15" fmla="*/ 281762 h 1519826"/>
                <a:gd name="connsiteX16" fmla="*/ 47646 w 362836"/>
                <a:gd name="connsiteY16" fmla="*/ 111642 h 1519826"/>
                <a:gd name="connsiteX17" fmla="*/ 47646 w 362836"/>
                <a:gd name="connsiteY17" fmla="*/ 15949 h 1519826"/>
                <a:gd name="connsiteX18" fmla="*/ 276246 w 362836"/>
                <a:gd name="connsiteY18" fmla="*/ 0 h 1519826"/>
                <a:gd name="connsiteX0" fmla="*/ 281562 w 313460"/>
                <a:gd name="connsiteY0" fmla="*/ 0 h 1540385"/>
                <a:gd name="connsiteX1" fmla="*/ 270929 w 313460"/>
                <a:gd name="connsiteY1" fmla="*/ 132907 h 1540385"/>
                <a:gd name="connsiteX2" fmla="*/ 249664 w 313460"/>
                <a:gd name="connsiteY2" fmla="*/ 318976 h 1540385"/>
                <a:gd name="connsiteX3" fmla="*/ 244348 w 313460"/>
                <a:gd name="connsiteY3" fmla="*/ 510362 h 1540385"/>
                <a:gd name="connsiteX4" fmla="*/ 244348 w 313460"/>
                <a:gd name="connsiteY4" fmla="*/ 733646 h 1540385"/>
                <a:gd name="connsiteX5" fmla="*/ 254981 w 313460"/>
                <a:gd name="connsiteY5" fmla="*/ 983511 h 1540385"/>
                <a:gd name="connsiteX6" fmla="*/ 276246 w 313460"/>
                <a:gd name="connsiteY6" fmla="*/ 1244009 h 1540385"/>
                <a:gd name="connsiteX7" fmla="*/ 297511 w 313460"/>
                <a:gd name="connsiteY7" fmla="*/ 1392865 h 1540385"/>
                <a:gd name="connsiteX8" fmla="*/ 313460 w 313460"/>
                <a:gd name="connsiteY8" fmla="*/ 1509823 h 1540385"/>
                <a:gd name="connsiteX9" fmla="*/ 74227 w 313460"/>
                <a:gd name="connsiteY9" fmla="*/ 1504507 h 1540385"/>
                <a:gd name="connsiteX10" fmla="*/ 47646 w 313460"/>
                <a:gd name="connsiteY10" fmla="*/ 1387549 h 1540385"/>
                <a:gd name="connsiteX11" fmla="*/ 31697 w 313460"/>
                <a:gd name="connsiteY11" fmla="*/ 1244009 h 1540385"/>
                <a:gd name="connsiteX12" fmla="*/ 15748 w 313460"/>
                <a:gd name="connsiteY12" fmla="*/ 1079204 h 1540385"/>
                <a:gd name="connsiteX13" fmla="*/ 5115 w 313460"/>
                <a:gd name="connsiteY13" fmla="*/ 818707 h 1540385"/>
                <a:gd name="connsiteX14" fmla="*/ 5115 w 313460"/>
                <a:gd name="connsiteY14" fmla="*/ 526311 h 1540385"/>
                <a:gd name="connsiteX15" fmla="*/ 21064 w 313460"/>
                <a:gd name="connsiteY15" fmla="*/ 281762 h 1540385"/>
                <a:gd name="connsiteX16" fmla="*/ 47646 w 313460"/>
                <a:gd name="connsiteY16" fmla="*/ 111642 h 1540385"/>
                <a:gd name="connsiteX17" fmla="*/ 47646 w 313460"/>
                <a:gd name="connsiteY17" fmla="*/ 15949 h 1540385"/>
                <a:gd name="connsiteX18" fmla="*/ 276246 w 313460"/>
                <a:gd name="connsiteY18" fmla="*/ 0 h 1540385"/>
                <a:gd name="connsiteX0" fmla="*/ 281562 w 325358"/>
                <a:gd name="connsiteY0" fmla="*/ 0 h 1515992"/>
                <a:gd name="connsiteX1" fmla="*/ 270929 w 325358"/>
                <a:gd name="connsiteY1" fmla="*/ 132907 h 1515992"/>
                <a:gd name="connsiteX2" fmla="*/ 249664 w 325358"/>
                <a:gd name="connsiteY2" fmla="*/ 318976 h 1515992"/>
                <a:gd name="connsiteX3" fmla="*/ 244348 w 325358"/>
                <a:gd name="connsiteY3" fmla="*/ 510362 h 1515992"/>
                <a:gd name="connsiteX4" fmla="*/ 244348 w 325358"/>
                <a:gd name="connsiteY4" fmla="*/ 733646 h 1515992"/>
                <a:gd name="connsiteX5" fmla="*/ 254981 w 325358"/>
                <a:gd name="connsiteY5" fmla="*/ 983511 h 1515992"/>
                <a:gd name="connsiteX6" fmla="*/ 276246 w 325358"/>
                <a:gd name="connsiteY6" fmla="*/ 1244009 h 1515992"/>
                <a:gd name="connsiteX7" fmla="*/ 297511 w 325358"/>
                <a:gd name="connsiteY7" fmla="*/ 1392865 h 1515992"/>
                <a:gd name="connsiteX8" fmla="*/ 313460 w 325358"/>
                <a:gd name="connsiteY8" fmla="*/ 1509823 h 1515992"/>
                <a:gd name="connsiteX9" fmla="*/ 74227 w 325358"/>
                <a:gd name="connsiteY9" fmla="*/ 1504507 h 1515992"/>
                <a:gd name="connsiteX10" fmla="*/ 47646 w 325358"/>
                <a:gd name="connsiteY10" fmla="*/ 1387549 h 1515992"/>
                <a:gd name="connsiteX11" fmla="*/ 31697 w 325358"/>
                <a:gd name="connsiteY11" fmla="*/ 1244009 h 1515992"/>
                <a:gd name="connsiteX12" fmla="*/ 15748 w 325358"/>
                <a:gd name="connsiteY12" fmla="*/ 1079204 h 1515992"/>
                <a:gd name="connsiteX13" fmla="*/ 5115 w 325358"/>
                <a:gd name="connsiteY13" fmla="*/ 818707 h 1515992"/>
                <a:gd name="connsiteX14" fmla="*/ 5115 w 325358"/>
                <a:gd name="connsiteY14" fmla="*/ 526311 h 1515992"/>
                <a:gd name="connsiteX15" fmla="*/ 21064 w 325358"/>
                <a:gd name="connsiteY15" fmla="*/ 281762 h 1515992"/>
                <a:gd name="connsiteX16" fmla="*/ 47646 w 325358"/>
                <a:gd name="connsiteY16" fmla="*/ 111642 h 1515992"/>
                <a:gd name="connsiteX17" fmla="*/ 47646 w 325358"/>
                <a:gd name="connsiteY17" fmla="*/ 15949 h 1515992"/>
                <a:gd name="connsiteX18" fmla="*/ 276246 w 325358"/>
                <a:gd name="connsiteY18" fmla="*/ 0 h 1515992"/>
                <a:gd name="connsiteX0" fmla="*/ 281562 w 313563"/>
                <a:gd name="connsiteY0" fmla="*/ 0 h 1515992"/>
                <a:gd name="connsiteX1" fmla="*/ 270929 w 313563"/>
                <a:gd name="connsiteY1" fmla="*/ 132907 h 1515992"/>
                <a:gd name="connsiteX2" fmla="*/ 249664 w 313563"/>
                <a:gd name="connsiteY2" fmla="*/ 318976 h 1515992"/>
                <a:gd name="connsiteX3" fmla="*/ 244348 w 313563"/>
                <a:gd name="connsiteY3" fmla="*/ 510362 h 1515992"/>
                <a:gd name="connsiteX4" fmla="*/ 244348 w 313563"/>
                <a:gd name="connsiteY4" fmla="*/ 733646 h 1515992"/>
                <a:gd name="connsiteX5" fmla="*/ 254981 w 313563"/>
                <a:gd name="connsiteY5" fmla="*/ 983511 h 1515992"/>
                <a:gd name="connsiteX6" fmla="*/ 276246 w 313563"/>
                <a:gd name="connsiteY6" fmla="*/ 1244009 h 1515992"/>
                <a:gd name="connsiteX7" fmla="*/ 297511 w 313563"/>
                <a:gd name="connsiteY7" fmla="*/ 1392865 h 1515992"/>
                <a:gd name="connsiteX8" fmla="*/ 313460 w 313563"/>
                <a:gd name="connsiteY8" fmla="*/ 1509823 h 1515992"/>
                <a:gd name="connsiteX9" fmla="*/ 74227 w 313563"/>
                <a:gd name="connsiteY9" fmla="*/ 1504507 h 1515992"/>
                <a:gd name="connsiteX10" fmla="*/ 47646 w 313563"/>
                <a:gd name="connsiteY10" fmla="*/ 1387549 h 1515992"/>
                <a:gd name="connsiteX11" fmla="*/ 31697 w 313563"/>
                <a:gd name="connsiteY11" fmla="*/ 1244009 h 1515992"/>
                <a:gd name="connsiteX12" fmla="*/ 15748 w 313563"/>
                <a:gd name="connsiteY12" fmla="*/ 1079204 h 1515992"/>
                <a:gd name="connsiteX13" fmla="*/ 5115 w 313563"/>
                <a:gd name="connsiteY13" fmla="*/ 818707 h 1515992"/>
                <a:gd name="connsiteX14" fmla="*/ 5115 w 313563"/>
                <a:gd name="connsiteY14" fmla="*/ 526311 h 1515992"/>
                <a:gd name="connsiteX15" fmla="*/ 21064 w 313563"/>
                <a:gd name="connsiteY15" fmla="*/ 281762 h 1515992"/>
                <a:gd name="connsiteX16" fmla="*/ 47646 w 313563"/>
                <a:gd name="connsiteY16" fmla="*/ 111642 h 1515992"/>
                <a:gd name="connsiteX17" fmla="*/ 47646 w 313563"/>
                <a:gd name="connsiteY17" fmla="*/ 15949 h 1515992"/>
                <a:gd name="connsiteX18" fmla="*/ 276246 w 313563"/>
                <a:gd name="connsiteY18" fmla="*/ 0 h 1515992"/>
                <a:gd name="connsiteX0" fmla="*/ 281562 w 313551"/>
                <a:gd name="connsiteY0" fmla="*/ 0 h 1510738"/>
                <a:gd name="connsiteX1" fmla="*/ 270929 w 313551"/>
                <a:gd name="connsiteY1" fmla="*/ 132907 h 1510738"/>
                <a:gd name="connsiteX2" fmla="*/ 249664 w 313551"/>
                <a:gd name="connsiteY2" fmla="*/ 318976 h 1510738"/>
                <a:gd name="connsiteX3" fmla="*/ 244348 w 313551"/>
                <a:gd name="connsiteY3" fmla="*/ 510362 h 1510738"/>
                <a:gd name="connsiteX4" fmla="*/ 244348 w 313551"/>
                <a:gd name="connsiteY4" fmla="*/ 733646 h 1510738"/>
                <a:gd name="connsiteX5" fmla="*/ 254981 w 313551"/>
                <a:gd name="connsiteY5" fmla="*/ 983511 h 1510738"/>
                <a:gd name="connsiteX6" fmla="*/ 276246 w 313551"/>
                <a:gd name="connsiteY6" fmla="*/ 1244009 h 1510738"/>
                <a:gd name="connsiteX7" fmla="*/ 297511 w 313551"/>
                <a:gd name="connsiteY7" fmla="*/ 1392865 h 1510738"/>
                <a:gd name="connsiteX8" fmla="*/ 313460 w 313551"/>
                <a:gd name="connsiteY8" fmla="*/ 1509823 h 1510738"/>
                <a:gd name="connsiteX9" fmla="*/ 74227 w 313551"/>
                <a:gd name="connsiteY9" fmla="*/ 1504507 h 1510738"/>
                <a:gd name="connsiteX10" fmla="*/ 47646 w 313551"/>
                <a:gd name="connsiteY10" fmla="*/ 1387549 h 1510738"/>
                <a:gd name="connsiteX11" fmla="*/ 31697 w 313551"/>
                <a:gd name="connsiteY11" fmla="*/ 1244009 h 1510738"/>
                <a:gd name="connsiteX12" fmla="*/ 15748 w 313551"/>
                <a:gd name="connsiteY12" fmla="*/ 1079204 h 1510738"/>
                <a:gd name="connsiteX13" fmla="*/ 5115 w 313551"/>
                <a:gd name="connsiteY13" fmla="*/ 818707 h 1510738"/>
                <a:gd name="connsiteX14" fmla="*/ 5115 w 313551"/>
                <a:gd name="connsiteY14" fmla="*/ 526311 h 1510738"/>
                <a:gd name="connsiteX15" fmla="*/ 21064 w 313551"/>
                <a:gd name="connsiteY15" fmla="*/ 281762 h 1510738"/>
                <a:gd name="connsiteX16" fmla="*/ 47646 w 313551"/>
                <a:gd name="connsiteY16" fmla="*/ 111642 h 1510738"/>
                <a:gd name="connsiteX17" fmla="*/ 47646 w 313551"/>
                <a:gd name="connsiteY17" fmla="*/ 15949 h 1510738"/>
                <a:gd name="connsiteX18" fmla="*/ 276246 w 313551"/>
                <a:gd name="connsiteY18" fmla="*/ 0 h 1510738"/>
                <a:gd name="connsiteX0" fmla="*/ 281562 w 313551"/>
                <a:gd name="connsiteY0" fmla="*/ 0 h 1510738"/>
                <a:gd name="connsiteX1" fmla="*/ 270929 w 313551"/>
                <a:gd name="connsiteY1" fmla="*/ 132907 h 1510738"/>
                <a:gd name="connsiteX2" fmla="*/ 249664 w 313551"/>
                <a:gd name="connsiteY2" fmla="*/ 318976 h 1510738"/>
                <a:gd name="connsiteX3" fmla="*/ 244348 w 313551"/>
                <a:gd name="connsiteY3" fmla="*/ 510362 h 1510738"/>
                <a:gd name="connsiteX4" fmla="*/ 244348 w 313551"/>
                <a:gd name="connsiteY4" fmla="*/ 733646 h 1510738"/>
                <a:gd name="connsiteX5" fmla="*/ 254981 w 313551"/>
                <a:gd name="connsiteY5" fmla="*/ 983511 h 1510738"/>
                <a:gd name="connsiteX6" fmla="*/ 276246 w 313551"/>
                <a:gd name="connsiteY6" fmla="*/ 1244009 h 1510738"/>
                <a:gd name="connsiteX7" fmla="*/ 297511 w 313551"/>
                <a:gd name="connsiteY7" fmla="*/ 1392865 h 1510738"/>
                <a:gd name="connsiteX8" fmla="*/ 313460 w 313551"/>
                <a:gd name="connsiteY8" fmla="*/ 1509823 h 1510738"/>
                <a:gd name="connsiteX9" fmla="*/ 74227 w 313551"/>
                <a:gd name="connsiteY9" fmla="*/ 1504507 h 1510738"/>
                <a:gd name="connsiteX10" fmla="*/ 47646 w 313551"/>
                <a:gd name="connsiteY10" fmla="*/ 1387549 h 1510738"/>
                <a:gd name="connsiteX11" fmla="*/ 31697 w 313551"/>
                <a:gd name="connsiteY11" fmla="*/ 1244009 h 1510738"/>
                <a:gd name="connsiteX12" fmla="*/ 15748 w 313551"/>
                <a:gd name="connsiteY12" fmla="*/ 1079204 h 1510738"/>
                <a:gd name="connsiteX13" fmla="*/ 5115 w 313551"/>
                <a:gd name="connsiteY13" fmla="*/ 818707 h 1510738"/>
                <a:gd name="connsiteX14" fmla="*/ 5115 w 313551"/>
                <a:gd name="connsiteY14" fmla="*/ 526311 h 1510738"/>
                <a:gd name="connsiteX15" fmla="*/ 21064 w 313551"/>
                <a:gd name="connsiteY15" fmla="*/ 281762 h 1510738"/>
                <a:gd name="connsiteX16" fmla="*/ 37014 w 313551"/>
                <a:gd name="connsiteY16" fmla="*/ 154173 h 1510738"/>
                <a:gd name="connsiteX17" fmla="*/ 47646 w 313551"/>
                <a:gd name="connsiteY17" fmla="*/ 15949 h 1510738"/>
                <a:gd name="connsiteX18" fmla="*/ 276246 w 313551"/>
                <a:gd name="connsiteY18" fmla="*/ 0 h 1510738"/>
                <a:gd name="connsiteX0" fmla="*/ 281562 w 313551"/>
                <a:gd name="connsiteY0" fmla="*/ 0 h 1510738"/>
                <a:gd name="connsiteX1" fmla="*/ 270929 w 313551"/>
                <a:gd name="connsiteY1" fmla="*/ 132907 h 1510738"/>
                <a:gd name="connsiteX2" fmla="*/ 249664 w 313551"/>
                <a:gd name="connsiteY2" fmla="*/ 318976 h 1510738"/>
                <a:gd name="connsiteX3" fmla="*/ 244348 w 313551"/>
                <a:gd name="connsiteY3" fmla="*/ 510362 h 1510738"/>
                <a:gd name="connsiteX4" fmla="*/ 244348 w 313551"/>
                <a:gd name="connsiteY4" fmla="*/ 733646 h 1510738"/>
                <a:gd name="connsiteX5" fmla="*/ 254981 w 313551"/>
                <a:gd name="connsiteY5" fmla="*/ 983511 h 1510738"/>
                <a:gd name="connsiteX6" fmla="*/ 276246 w 313551"/>
                <a:gd name="connsiteY6" fmla="*/ 1244009 h 1510738"/>
                <a:gd name="connsiteX7" fmla="*/ 297511 w 313551"/>
                <a:gd name="connsiteY7" fmla="*/ 1392865 h 1510738"/>
                <a:gd name="connsiteX8" fmla="*/ 313460 w 313551"/>
                <a:gd name="connsiteY8" fmla="*/ 1509823 h 1510738"/>
                <a:gd name="connsiteX9" fmla="*/ 74227 w 313551"/>
                <a:gd name="connsiteY9" fmla="*/ 1504507 h 1510738"/>
                <a:gd name="connsiteX10" fmla="*/ 47646 w 313551"/>
                <a:gd name="connsiteY10" fmla="*/ 1387549 h 1510738"/>
                <a:gd name="connsiteX11" fmla="*/ 31697 w 313551"/>
                <a:gd name="connsiteY11" fmla="*/ 1244009 h 1510738"/>
                <a:gd name="connsiteX12" fmla="*/ 15748 w 313551"/>
                <a:gd name="connsiteY12" fmla="*/ 1079204 h 1510738"/>
                <a:gd name="connsiteX13" fmla="*/ 5115 w 313551"/>
                <a:gd name="connsiteY13" fmla="*/ 818707 h 1510738"/>
                <a:gd name="connsiteX14" fmla="*/ 5115 w 313551"/>
                <a:gd name="connsiteY14" fmla="*/ 526311 h 1510738"/>
                <a:gd name="connsiteX15" fmla="*/ 21064 w 313551"/>
                <a:gd name="connsiteY15" fmla="*/ 281762 h 1510738"/>
                <a:gd name="connsiteX16" fmla="*/ 37014 w 313551"/>
                <a:gd name="connsiteY16" fmla="*/ 154173 h 1510738"/>
                <a:gd name="connsiteX17" fmla="*/ 47646 w 313551"/>
                <a:gd name="connsiteY17" fmla="*/ 15949 h 1510738"/>
                <a:gd name="connsiteX18" fmla="*/ 276246 w 313551"/>
                <a:gd name="connsiteY18" fmla="*/ 0 h 1510738"/>
                <a:gd name="connsiteX0" fmla="*/ 281562 w 313551"/>
                <a:gd name="connsiteY0" fmla="*/ 0 h 1510738"/>
                <a:gd name="connsiteX1" fmla="*/ 270929 w 313551"/>
                <a:gd name="connsiteY1" fmla="*/ 132907 h 1510738"/>
                <a:gd name="connsiteX2" fmla="*/ 249664 w 313551"/>
                <a:gd name="connsiteY2" fmla="*/ 318976 h 1510738"/>
                <a:gd name="connsiteX3" fmla="*/ 244348 w 313551"/>
                <a:gd name="connsiteY3" fmla="*/ 510362 h 1510738"/>
                <a:gd name="connsiteX4" fmla="*/ 244348 w 313551"/>
                <a:gd name="connsiteY4" fmla="*/ 733646 h 1510738"/>
                <a:gd name="connsiteX5" fmla="*/ 254981 w 313551"/>
                <a:gd name="connsiteY5" fmla="*/ 983511 h 1510738"/>
                <a:gd name="connsiteX6" fmla="*/ 276246 w 313551"/>
                <a:gd name="connsiteY6" fmla="*/ 1244009 h 1510738"/>
                <a:gd name="connsiteX7" fmla="*/ 297511 w 313551"/>
                <a:gd name="connsiteY7" fmla="*/ 1392865 h 1510738"/>
                <a:gd name="connsiteX8" fmla="*/ 313460 w 313551"/>
                <a:gd name="connsiteY8" fmla="*/ 1509823 h 1510738"/>
                <a:gd name="connsiteX9" fmla="*/ 74227 w 313551"/>
                <a:gd name="connsiteY9" fmla="*/ 1504507 h 1510738"/>
                <a:gd name="connsiteX10" fmla="*/ 47646 w 313551"/>
                <a:gd name="connsiteY10" fmla="*/ 1387549 h 1510738"/>
                <a:gd name="connsiteX11" fmla="*/ 31697 w 313551"/>
                <a:gd name="connsiteY11" fmla="*/ 1244009 h 1510738"/>
                <a:gd name="connsiteX12" fmla="*/ 15748 w 313551"/>
                <a:gd name="connsiteY12" fmla="*/ 1079204 h 1510738"/>
                <a:gd name="connsiteX13" fmla="*/ 5115 w 313551"/>
                <a:gd name="connsiteY13" fmla="*/ 818707 h 1510738"/>
                <a:gd name="connsiteX14" fmla="*/ 5115 w 313551"/>
                <a:gd name="connsiteY14" fmla="*/ 526311 h 1510738"/>
                <a:gd name="connsiteX15" fmla="*/ 21064 w 313551"/>
                <a:gd name="connsiteY15" fmla="*/ 281762 h 1510738"/>
                <a:gd name="connsiteX16" fmla="*/ 26382 w 313551"/>
                <a:gd name="connsiteY16" fmla="*/ 148857 h 1510738"/>
                <a:gd name="connsiteX17" fmla="*/ 47646 w 313551"/>
                <a:gd name="connsiteY17" fmla="*/ 15949 h 1510738"/>
                <a:gd name="connsiteX18" fmla="*/ 276246 w 313551"/>
                <a:gd name="connsiteY18" fmla="*/ 0 h 1510738"/>
                <a:gd name="connsiteX0" fmla="*/ 281562 w 313551"/>
                <a:gd name="connsiteY0" fmla="*/ 0 h 1510738"/>
                <a:gd name="connsiteX1" fmla="*/ 270929 w 313551"/>
                <a:gd name="connsiteY1" fmla="*/ 132907 h 1510738"/>
                <a:gd name="connsiteX2" fmla="*/ 249664 w 313551"/>
                <a:gd name="connsiteY2" fmla="*/ 318976 h 1510738"/>
                <a:gd name="connsiteX3" fmla="*/ 244348 w 313551"/>
                <a:gd name="connsiteY3" fmla="*/ 510362 h 1510738"/>
                <a:gd name="connsiteX4" fmla="*/ 244348 w 313551"/>
                <a:gd name="connsiteY4" fmla="*/ 733646 h 1510738"/>
                <a:gd name="connsiteX5" fmla="*/ 254981 w 313551"/>
                <a:gd name="connsiteY5" fmla="*/ 983511 h 1510738"/>
                <a:gd name="connsiteX6" fmla="*/ 276246 w 313551"/>
                <a:gd name="connsiteY6" fmla="*/ 1244009 h 1510738"/>
                <a:gd name="connsiteX7" fmla="*/ 297511 w 313551"/>
                <a:gd name="connsiteY7" fmla="*/ 1392865 h 1510738"/>
                <a:gd name="connsiteX8" fmla="*/ 313460 w 313551"/>
                <a:gd name="connsiteY8" fmla="*/ 1509823 h 1510738"/>
                <a:gd name="connsiteX9" fmla="*/ 74227 w 313551"/>
                <a:gd name="connsiteY9" fmla="*/ 1504507 h 1510738"/>
                <a:gd name="connsiteX10" fmla="*/ 47646 w 313551"/>
                <a:gd name="connsiteY10" fmla="*/ 1387549 h 1510738"/>
                <a:gd name="connsiteX11" fmla="*/ 31697 w 313551"/>
                <a:gd name="connsiteY11" fmla="*/ 1244009 h 1510738"/>
                <a:gd name="connsiteX12" fmla="*/ 15748 w 313551"/>
                <a:gd name="connsiteY12" fmla="*/ 1079204 h 1510738"/>
                <a:gd name="connsiteX13" fmla="*/ 5115 w 313551"/>
                <a:gd name="connsiteY13" fmla="*/ 818707 h 1510738"/>
                <a:gd name="connsiteX14" fmla="*/ 5115 w 313551"/>
                <a:gd name="connsiteY14" fmla="*/ 526311 h 1510738"/>
                <a:gd name="connsiteX15" fmla="*/ 21064 w 313551"/>
                <a:gd name="connsiteY15" fmla="*/ 281762 h 1510738"/>
                <a:gd name="connsiteX16" fmla="*/ 26382 w 313551"/>
                <a:gd name="connsiteY16" fmla="*/ 148857 h 1510738"/>
                <a:gd name="connsiteX17" fmla="*/ 47646 w 313551"/>
                <a:gd name="connsiteY17" fmla="*/ 15949 h 1510738"/>
                <a:gd name="connsiteX18" fmla="*/ 276246 w 313551"/>
                <a:gd name="connsiteY18" fmla="*/ 0 h 1510738"/>
                <a:gd name="connsiteX0" fmla="*/ 281562 w 313551"/>
                <a:gd name="connsiteY0" fmla="*/ 0 h 1510738"/>
                <a:gd name="connsiteX1" fmla="*/ 270929 w 313551"/>
                <a:gd name="connsiteY1" fmla="*/ 132907 h 1510738"/>
                <a:gd name="connsiteX2" fmla="*/ 249664 w 313551"/>
                <a:gd name="connsiteY2" fmla="*/ 318976 h 1510738"/>
                <a:gd name="connsiteX3" fmla="*/ 244348 w 313551"/>
                <a:gd name="connsiteY3" fmla="*/ 510362 h 1510738"/>
                <a:gd name="connsiteX4" fmla="*/ 244348 w 313551"/>
                <a:gd name="connsiteY4" fmla="*/ 733646 h 1510738"/>
                <a:gd name="connsiteX5" fmla="*/ 254981 w 313551"/>
                <a:gd name="connsiteY5" fmla="*/ 983511 h 1510738"/>
                <a:gd name="connsiteX6" fmla="*/ 276246 w 313551"/>
                <a:gd name="connsiteY6" fmla="*/ 1244009 h 1510738"/>
                <a:gd name="connsiteX7" fmla="*/ 297511 w 313551"/>
                <a:gd name="connsiteY7" fmla="*/ 1392865 h 1510738"/>
                <a:gd name="connsiteX8" fmla="*/ 313460 w 313551"/>
                <a:gd name="connsiteY8" fmla="*/ 1509823 h 1510738"/>
                <a:gd name="connsiteX9" fmla="*/ 74227 w 313551"/>
                <a:gd name="connsiteY9" fmla="*/ 1504507 h 1510738"/>
                <a:gd name="connsiteX10" fmla="*/ 47646 w 313551"/>
                <a:gd name="connsiteY10" fmla="*/ 1387549 h 1510738"/>
                <a:gd name="connsiteX11" fmla="*/ 31697 w 313551"/>
                <a:gd name="connsiteY11" fmla="*/ 1244009 h 1510738"/>
                <a:gd name="connsiteX12" fmla="*/ 15748 w 313551"/>
                <a:gd name="connsiteY12" fmla="*/ 1079204 h 1510738"/>
                <a:gd name="connsiteX13" fmla="*/ 5115 w 313551"/>
                <a:gd name="connsiteY13" fmla="*/ 818707 h 1510738"/>
                <a:gd name="connsiteX14" fmla="*/ 5115 w 313551"/>
                <a:gd name="connsiteY14" fmla="*/ 526311 h 1510738"/>
                <a:gd name="connsiteX15" fmla="*/ 21064 w 313551"/>
                <a:gd name="connsiteY15" fmla="*/ 281762 h 1510738"/>
                <a:gd name="connsiteX16" fmla="*/ 26382 w 313551"/>
                <a:gd name="connsiteY16" fmla="*/ 148857 h 1510738"/>
                <a:gd name="connsiteX17" fmla="*/ 47646 w 313551"/>
                <a:gd name="connsiteY17" fmla="*/ 15949 h 1510738"/>
                <a:gd name="connsiteX18" fmla="*/ 276246 w 313551"/>
                <a:gd name="connsiteY18" fmla="*/ 0 h 151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3551" h="1510738">
                  <a:moveTo>
                    <a:pt x="281562" y="0"/>
                  </a:moveTo>
                  <a:cubicBezTo>
                    <a:pt x="278903" y="39872"/>
                    <a:pt x="276245" y="79744"/>
                    <a:pt x="270929" y="132907"/>
                  </a:cubicBezTo>
                  <a:cubicBezTo>
                    <a:pt x="265613" y="186070"/>
                    <a:pt x="254094" y="256067"/>
                    <a:pt x="249664" y="318976"/>
                  </a:cubicBezTo>
                  <a:cubicBezTo>
                    <a:pt x="245234" y="381885"/>
                    <a:pt x="245234" y="441250"/>
                    <a:pt x="244348" y="510362"/>
                  </a:cubicBezTo>
                  <a:cubicBezTo>
                    <a:pt x="243462" y="579474"/>
                    <a:pt x="242576" y="654788"/>
                    <a:pt x="244348" y="733646"/>
                  </a:cubicBezTo>
                  <a:cubicBezTo>
                    <a:pt x="246120" y="812504"/>
                    <a:pt x="249665" y="898451"/>
                    <a:pt x="254981" y="983511"/>
                  </a:cubicBezTo>
                  <a:cubicBezTo>
                    <a:pt x="260297" y="1068571"/>
                    <a:pt x="269158" y="1175784"/>
                    <a:pt x="276246" y="1244009"/>
                  </a:cubicBezTo>
                  <a:cubicBezTo>
                    <a:pt x="283334" y="1312234"/>
                    <a:pt x="291309" y="1348563"/>
                    <a:pt x="297511" y="1392865"/>
                  </a:cubicBezTo>
                  <a:cubicBezTo>
                    <a:pt x="303713" y="1437167"/>
                    <a:pt x="308144" y="1507165"/>
                    <a:pt x="313460" y="1509823"/>
                  </a:cubicBezTo>
                  <a:cubicBezTo>
                    <a:pt x="318776" y="1512481"/>
                    <a:pt x="91948" y="1508937"/>
                    <a:pt x="74227" y="1504507"/>
                  </a:cubicBezTo>
                  <a:cubicBezTo>
                    <a:pt x="56506" y="1500077"/>
                    <a:pt x="54734" y="1430965"/>
                    <a:pt x="47646" y="1387549"/>
                  </a:cubicBezTo>
                  <a:cubicBezTo>
                    <a:pt x="40558" y="1344133"/>
                    <a:pt x="37013" y="1295400"/>
                    <a:pt x="31697" y="1244009"/>
                  </a:cubicBezTo>
                  <a:cubicBezTo>
                    <a:pt x="26381" y="1192618"/>
                    <a:pt x="20178" y="1150088"/>
                    <a:pt x="15748" y="1079204"/>
                  </a:cubicBezTo>
                  <a:cubicBezTo>
                    <a:pt x="11318" y="1008320"/>
                    <a:pt x="8658" y="949843"/>
                    <a:pt x="5115" y="818707"/>
                  </a:cubicBezTo>
                  <a:cubicBezTo>
                    <a:pt x="-3745" y="703520"/>
                    <a:pt x="685" y="684914"/>
                    <a:pt x="5115" y="526311"/>
                  </a:cubicBezTo>
                  <a:cubicBezTo>
                    <a:pt x="14861" y="436821"/>
                    <a:pt x="2457" y="384543"/>
                    <a:pt x="21064" y="281762"/>
                  </a:cubicBezTo>
                  <a:cubicBezTo>
                    <a:pt x="29038" y="200246"/>
                    <a:pt x="13976" y="222398"/>
                    <a:pt x="26382" y="148857"/>
                  </a:cubicBezTo>
                  <a:cubicBezTo>
                    <a:pt x="44104" y="69999"/>
                    <a:pt x="46760" y="66454"/>
                    <a:pt x="47646" y="15949"/>
                  </a:cubicBezTo>
                  <a:cubicBezTo>
                    <a:pt x="138909" y="13291"/>
                    <a:pt x="251437" y="10632"/>
                    <a:pt x="276246" y="0"/>
                  </a:cubicBezTo>
                </a:path>
              </a:pathLst>
            </a:custGeom>
            <a:gradFill>
              <a:gsLst>
                <a:gs pos="0">
                  <a:srgbClr val="1A223A"/>
                </a:gs>
                <a:gs pos="56000">
                  <a:srgbClr val="004282"/>
                </a:gs>
                <a:gs pos="100000">
                  <a:srgbClr val="1A223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30FB114C-6366-42D2-9C5C-AB2CB5AD4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3200" y="6492876"/>
            <a:ext cx="2743200" cy="365125"/>
          </a:xfrm>
        </p:spPr>
        <p:txBody>
          <a:bodyPr/>
          <a:lstStyle/>
          <a:p>
            <a:r>
              <a:rPr lang="en-US" dirty="0"/>
              <a:t>AFL Proprietary</a:t>
            </a:r>
          </a:p>
        </p:txBody>
      </p:sp>
    </p:spTree>
    <p:extLst>
      <p:ext uri="{BB962C8B-B14F-4D97-AF65-F5344CB8AC3E}">
        <p14:creationId xmlns:p14="http://schemas.microsoft.com/office/powerpoint/2010/main" val="321556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607CDF-B952-4525-BFEE-ADA412305C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2" b="20193"/>
          <a:stretch/>
        </p:blipFill>
        <p:spPr>
          <a:xfrm>
            <a:off x="994849" y="3992502"/>
            <a:ext cx="4480390" cy="2675494"/>
          </a:xfrm>
          <a:prstGeom prst="rect">
            <a:avLst/>
          </a:prstGeom>
          <a:effectLst>
            <a:outerShdw blurRad="1905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F6D749-4017-4D12-BD9C-4FBF83B2EC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23890" r="7969" b="22311"/>
          <a:stretch/>
        </p:blipFill>
        <p:spPr>
          <a:xfrm>
            <a:off x="6742946" y="3962400"/>
            <a:ext cx="4242828" cy="2740194"/>
          </a:xfrm>
          <a:prstGeom prst="rect">
            <a:avLst/>
          </a:prstGeom>
          <a:effectLst>
            <a:outerShdw blurRad="1905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BDBDE-AC5A-4D64-A2C5-B280BB04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Savers adapt APC to UPC and Vice Versa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255D5-DE66-4D4D-A8E7-33AC9D29A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F0DC2C-194B-4022-A64E-ED93559C000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A4E74497-1C45-48BC-845F-E2E9D6063C4F}"/>
              </a:ext>
            </a:extLst>
          </p:cNvPr>
          <p:cNvSpPr/>
          <p:nvPr/>
        </p:nvSpPr>
        <p:spPr>
          <a:xfrm flipV="1">
            <a:off x="2908388" y="3684960"/>
            <a:ext cx="434622" cy="28071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B8A667E5-6569-4937-9950-BB443DE9B858}"/>
              </a:ext>
            </a:extLst>
          </p:cNvPr>
          <p:cNvSpPr/>
          <p:nvPr/>
        </p:nvSpPr>
        <p:spPr>
          <a:xfrm rot="5400000">
            <a:off x="3047152" y="2363628"/>
            <a:ext cx="157095" cy="2180768"/>
          </a:xfrm>
          <a:prstGeom prst="rightBrace">
            <a:avLst>
              <a:gd name="adj1" fmla="val 75604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69D501-0B46-4245-8E96-4439641DA125}"/>
              </a:ext>
            </a:extLst>
          </p:cNvPr>
          <p:cNvSpPr txBox="1"/>
          <p:nvPr/>
        </p:nvSpPr>
        <p:spPr>
          <a:xfrm>
            <a:off x="3363437" y="3581400"/>
            <a:ext cx="151336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0B050"/>
                </a:solidFill>
              </a:rPr>
              <a:t>APC OTDR Ferrule</a:t>
            </a:r>
            <a:br>
              <a:rPr lang="en-US" sz="1400" b="1" dirty="0">
                <a:solidFill>
                  <a:srgbClr val="00B050"/>
                </a:solidFill>
              </a:rPr>
            </a:br>
            <a:r>
              <a:rPr lang="en-US" sz="1400" b="1" dirty="0">
                <a:solidFill>
                  <a:srgbClr val="00B050"/>
                </a:solidFill>
              </a:rPr>
              <a:t>(recommended)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9344F1-7920-434A-A59B-2A92FD0A5491}"/>
              </a:ext>
            </a:extLst>
          </p:cNvPr>
          <p:cNvSpPr txBox="1"/>
          <p:nvPr/>
        </p:nvSpPr>
        <p:spPr>
          <a:xfrm>
            <a:off x="4195007" y="3063871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APC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27E0EF-59BC-44B8-9236-87EE78C3A0BE}"/>
              </a:ext>
            </a:extLst>
          </p:cNvPr>
          <p:cNvSpPr txBox="1"/>
          <p:nvPr/>
        </p:nvSpPr>
        <p:spPr>
          <a:xfrm>
            <a:off x="4191000" y="173700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66FF"/>
                </a:solidFill>
              </a:rPr>
              <a:t>UPC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8B8839-31DD-4348-9775-792E08584EF4}"/>
              </a:ext>
            </a:extLst>
          </p:cNvPr>
          <p:cNvSpPr txBox="1"/>
          <p:nvPr/>
        </p:nvSpPr>
        <p:spPr>
          <a:xfrm>
            <a:off x="1568964" y="3063871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APC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DA212F-D7E7-430E-98C0-ECAADB4BF996}"/>
              </a:ext>
            </a:extLst>
          </p:cNvPr>
          <p:cNvSpPr txBox="1"/>
          <p:nvPr/>
        </p:nvSpPr>
        <p:spPr>
          <a:xfrm>
            <a:off x="1564957" y="173700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APC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E251B208-EA0A-4684-9E45-B6200874A2C3}"/>
              </a:ext>
            </a:extLst>
          </p:cNvPr>
          <p:cNvSpPr/>
          <p:nvPr/>
        </p:nvSpPr>
        <p:spPr>
          <a:xfrm flipV="1">
            <a:off x="8464387" y="3684960"/>
            <a:ext cx="434622" cy="280716"/>
          </a:xfrm>
          <a:prstGeom prst="down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D4870ACD-7938-4661-A148-8D506C0D753E}"/>
              </a:ext>
            </a:extLst>
          </p:cNvPr>
          <p:cNvSpPr/>
          <p:nvPr/>
        </p:nvSpPr>
        <p:spPr>
          <a:xfrm rot="5400000">
            <a:off x="8603151" y="2363628"/>
            <a:ext cx="157095" cy="2180768"/>
          </a:xfrm>
          <a:prstGeom prst="rightBrace">
            <a:avLst>
              <a:gd name="adj1" fmla="val 70545"/>
              <a:gd name="adj2" fmla="val 50000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5EF31D-6762-4629-B8F6-E205C302A954}"/>
              </a:ext>
            </a:extLst>
          </p:cNvPr>
          <p:cNvSpPr txBox="1"/>
          <p:nvPr/>
        </p:nvSpPr>
        <p:spPr>
          <a:xfrm>
            <a:off x="8839200" y="3581400"/>
            <a:ext cx="152137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066FF"/>
                </a:solidFill>
              </a:rPr>
              <a:t>UPC OTDR Ferrule</a:t>
            </a:r>
            <a:br>
              <a:rPr lang="en-US" sz="1400" b="1" dirty="0">
                <a:solidFill>
                  <a:srgbClr val="0066FF"/>
                </a:solidFill>
              </a:rPr>
            </a:br>
            <a:r>
              <a:rPr lang="en-US" sz="1400" b="1" dirty="0">
                <a:solidFill>
                  <a:srgbClr val="0066FF"/>
                </a:solidFill>
              </a:rPr>
              <a:t>(available)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57C852-CB7F-4A70-AFF8-CFA8D8C24F77}"/>
              </a:ext>
            </a:extLst>
          </p:cNvPr>
          <p:cNvSpPr txBox="1"/>
          <p:nvPr/>
        </p:nvSpPr>
        <p:spPr>
          <a:xfrm>
            <a:off x="9757607" y="3063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66FF"/>
                </a:solidFill>
              </a:rPr>
              <a:t>UPC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94BBE1-8B7D-46C5-B9BD-175DC2103E1F}"/>
              </a:ext>
            </a:extLst>
          </p:cNvPr>
          <p:cNvSpPr txBox="1"/>
          <p:nvPr/>
        </p:nvSpPr>
        <p:spPr>
          <a:xfrm>
            <a:off x="9753600" y="173700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66FF"/>
                </a:solidFill>
              </a:rPr>
              <a:t>UPC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9C1C0F-C084-461C-AEEA-8C1AF095E903}"/>
              </a:ext>
            </a:extLst>
          </p:cNvPr>
          <p:cNvSpPr txBox="1"/>
          <p:nvPr/>
        </p:nvSpPr>
        <p:spPr>
          <a:xfrm>
            <a:off x="7051357" y="3063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66FF"/>
                </a:solidFill>
              </a:rPr>
              <a:t>UPC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92AB37-9AED-43BF-BC80-80E691E368A9}"/>
              </a:ext>
            </a:extLst>
          </p:cNvPr>
          <p:cNvSpPr txBox="1"/>
          <p:nvPr/>
        </p:nvSpPr>
        <p:spPr>
          <a:xfrm>
            <a:off x="7047350" y="173700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APC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6CCA8C-9CFC-4E1E-A6EA-11803EED2765}"/>
              </a:ext>
            </a:extLst>
          </p:cNvPr>
          <p:cNvSpPr txBox="1"/>
          <p:nvPr/>
        </p:nvSpPr>
        <p:spPr>
          <a:xfrm>
            <a:off x="1574198" y="1204804"/>
            <a:ext cx="1459054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2900-58-0001MR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80DB77-8DF6-40DE-98FA-61AC17B2E007}"/>
              </a:ext>
            </a:extLst>
          </p:cNvPr>
          <p:cNvSpPr txBox="1"/>
          <p:nvPr/>
        </p:nvSpPr>
        <p:spPr>
          <a:xfrm>
            <a:off x="3153696" y="1204804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2900-58-0002MR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C92644-C47A-4DE0-AD1E-1FCCEBC129F9}"/>
              </a:ext>
            </a:extLst>
          </p:cNvPr>
          <p:cNvSpPr txBox="1"/>
          <p:nvPr/>
        </p:nvSpPr>
        <p:spPr>
          <a:xfrm>
            <a:off x="7162800" y="1204804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2900-58-0003MR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0B3868-0417-44D4-9360-1A8277681136}"/>
              </a:ext>
            </a:extLst>
          </p:cNvPr>
          <p:cNvSpPr txBox="1"/>
          <p:nvPr/>
        </p:nvSpPr>
        <p:spPr>
          <a:xfrm>
            <a:off x="8730815" y="1204804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2900-58-0004MR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84A53B9-D67B-4924-B82A-7FBC7CD24311}"/>
              </a:ext>
            </a:extLst>
          </p:cNvPr>
          <p:cNvGrpSpPr/>
          <p:nvPr/>
        </p:nvGrpSpPr>
        <p:grpSpPr>
          <a:xfrm rot="16200000">
            <a:off x="8612966" y="1875243"/>
            <a:ext cx="1701165" cy="1369060"/>
            <a:chOff x="0" y="0"/>
            <a:chExt cx="1701165" cy="136906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0EF6D54-9645-48DA-9BA7-54F17B8260A9}"/>
                </a:ext>
              </a:extLst>
            </p:cNvPr>
            <p:cNvGrpSpPr/>
            <p:nvPr/>
          </p:nvGrpSpPr>
          <p:grpSpPr>
            <a:xfrm>
              <a:off x="0" y="0"/>
              <a:ext cx="1701165" cy="1369060"/>
              <a:chOff x="0" y="0"/>
              <a:chExt cx="4878715" cy="3925930"/>
            </a:xfrm>
          </p:grpSpPr>
          <p:pic>
            <p:nvPicPr>
              <p:cNvPr id="60" name="Picture 59" descr="A picture containing metalware&#10;&#10;Description automatically generated">
                <a:extLst>
                  <a:ext uri="{FF2B5EF4-FFF2-40B4-BE49-F238E27FC236}">
                    <a16:creationId xmlns:a16="http://schemas.microsoft.com/office/drawing/2014/main" id="{5C45F5AC-2404-4C6C-8658-3E595D6F60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5481" b="83036" l="27889" r="73222">
                            <a14:backgroundMark x1="62705" y1="69551" x2="61037" y2="60049"/>
                            <a14:backgroundMark x1="61037" y1="60049" x2="64160" y2="51759"/>
                            <a14:backgroundMark x1="64160" y1="51759" x2="59551" y2="44723"/>
                            <a14:backgroundMark x1="59551" y1="44723" x2="58945" y2="37727"/>
                            <a14:backgroundMark x1="56307" y1="46704" x2="58429" y2="442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44" t="24815" r="35556" b="24816"/>
              <a:stretch/>
            </p:blipFill>
            <p:spPr>
              <a:xfrm rot="17646545">
                <a:off x="476393" y="-476393"/>
                <a:ext cx="3925930" cy="4878715"/>
              </a:xfrm>
              <a:prstGeom prst="rect">
                <a:avLst/>
              </a:prstGeom>
            </p:spPr>
          </p:pic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7D32EED-2A96-409B-8F79-449E9A8B08D3}"/>
                  </a:ext>
                </a:extLst>
              </p:cNvPr>
              <p:cNvSpPr/>
              <p:nvPr/>
            </p:nvSpPr>
            <p:spPr>
              <a:xfrm>
                <a:off x="1992353" y="1116177"/>
                <a:ext cx="313550" cy="1510737"/>
              </a:xfrm>
              <a:custGeom>
                <a:avLst/>
                <a:gdLst>
                  <a:gd name="connsiteX0" fmla="*/ 276562 w 322664"/>
                  <a:gd name="connsiteY0" fmla="*/ 0 h 1521972"/>
                  <a:gd name="connsiteX1" fmla="*/ 265929 w 322664"/>
                  <a:gd name="connsiteY1" fmla="*/ 132907 h 1521972"/>
                  <a:gd name="connsiteX2" fmla="*/ 244664 w 322664"/>
                  <a:gd name="connsiteY2" fmla="*/ 318976 h 1521972"/>
                  <a:gd name="connsiteX3" fmla="*/ 239348 w 322664"/>
                  <a:gd name="connsiteY3" fmla="*/ 510362 h 1521972"/>
                  <a:gd name="connsiteX4" fmla="*/ 239348 w 322664"/>
                  <a:gd name="connsiteY4" fmla="*/ 733646 h 1521972"/>
                  <a:gd name="connsiteX5" fmla="*/ 249981 w 322664"/>
                  <a:gd name="connsiteY5" fmla="*/ 983511 h 1521972"/>
                  <a:gd name="connsiteX6" fmla="*/ 271246 w 322664"/>
                  <a:gd name="connsiteY6" fmla="*/ 1244009 h 1521972"/>
                  <a:gd name="connsiteX7" fmla="*/ 292511 w 322664"/>
                  <a:gd name="connsiteY7" fmla="*/ 1392865 h 1521972"/>
                  <a:gd name="connsiteX8" fmla="*/ 308460 w 322664"/>
                  <a:gd name="connsiteY8" fmla="*/ 1509823 h 1521972"/>
                  <a:gd name="connsiteX9" fmla="*/ 69227 w 322664"/>
                  <a:gd name="connsiteY9" fmla="*/ 1504507 h 1521972"/>
                  <a:gd name="connsiteX10" fmla="*/ 42646 w 322664"/>
                  <a:gd name="connsiteY10" fmla="*/ 1387549 h 1521972"/>
                  <a:gd name="connsiteX11" fmla="*/ 26697 w 322664"/>
                  <a:gd name="connsiteY11" fmla="*/ 1244009 h 1521972"/>
                  <a:gd name="connsiteX12" fmla="*/ 10748 w 322664"/>
                  <a:gd name="connsiteY12" fmla="*/ 1079204 h 1521972"/>
                  <a:gd name="connsiteX13" fmla="*/ 115 w 322664"/>
                  <a:gd name="connsiteY13" fmla="*/ 818707 h 1521972"/>
                  <a:gd name="connsiteX14" fmla="*/ 5432 w 322664"/>
                  <a:gd name="connsiteY14" fmla="*/ 584790 h 1521972"/>
                  <a:gd name="connsiteX0" fmla="*/ 277469 w 323571"/>
                  <a:gd name="connsiteY0" fmla="*/ 0 h 1521972"/>
                  <a:gd name="connsiteX1" fmla="*/ 266836 w 323571"/>
                  <a:gd name="connsiteY1" fmla="*/ 132907 h 1521972"/>
                  <a:gd name="connsiteX2" fmla="*/ 245571 w 323571"/>
                  <a:gd name="connsiteY2" fmla="*/ 318976 h 1521972"/>
                  <a:gd name="connsiteX3" fmla="*/ 240255 w 323571"/>
                  <a:gd name="connsiteY3" fmla="*/ 510362 h 1521972"/>
                  <a:gd name="connsiteX4" fmla="*/ 240255 w 323571"/>
                  <a:gd name="connsiteY4" fmla="*/ 733646 h 1521972"/>
                  <a:gd name="connsiteX5" fmla="*/ 250888 w 323571"/>
                  <a:gd name="connsiteY5" fmla="*/ 983511 h 1521972"/>
                  <a:gd name="connsiteX6" fmla="*/ 272153 w 323571"/>
                  <a:gd name="connsiteY6" fmla="*/ 1244009 h 1521972"/>
                  <a:gd name="connsiteX7" fmla="*/ 293418 w 323571"/>
                  <a:gd name="connsiteY7" fmla="*/ 1392865 h 1521972"/>
                  <a:gd name="connsiteX8" fmla="*/ 309367 w 323571"/>
                  <a:gd name="connsiteY8" fmla="*/ 1509823 h 1521972"/>
                  <a:gd name="connsiteX9" fmla="*/ 70134 w 323571"/>
                  <a:gd name="connsiteY9" fmla="*/ 1504507 h 1521972"/>
                  <a:gd name="connsiteX10" fmla="*/ 43553 w 323571"/>
                  <a:gd name="connsiteY10" fmla="*/ 1387549 h 1521972"/>
                  <a:gd name="connsiteX11" fmla="*/ 27604 w 323571"/>
                  <a:gd name="connsiteY11" fmla="*/ 1244009 h 1521972"/>
                  <a:gd name="connsiteX12" fmla="*/ 11655 w 323571"/>
                  <a:gd name="connsiteY12" fmla="*/ 1079204 h 1521972"/>
                  <a:gd name="connsiteX13" fmla="*/ 1022 w 323571"/>
                  <a:gd name="connsiteY13" fmla="*/ 818707 h 1521972"/>
                  <a:gd name="connsiteX14" fmla="*/ 1023 w 323571"/>
                  <a:gd name="connsiteY14" fmla="*/ 590107 h 1521972"/>
                  <a:gd name="connsiteX0" fmla="*/ 276450 w 322552"/>
                  <a:gd name="connsiteY0" fmla="*/ 0 h 1521972"/>
                  <a:gd name="connsiteX1" fmla="*/ 265817 w 322552"/>
                  <a:gd name="connsiteY1" fmla="*/ 132907 h 1521972"/>
                  <a:gd name="connsiteX2" fmla="*/ 244552 w 322552"/>
                  <a:gd name="connsiteY2" fmla="*/ 318976 h 1521972"/>
                  <a:gd name="connsiteX3" fmla="*/ 239236 w 322552"/>
                  <a:gd name="connsiteY3" fmla="*/ 510362 h 1521972"/>
                  <a:gd name="connsiteX4" fmla="*/ 239236 w 322552"/>
                  <a:gd name="connsiteY4" fmla="*/ 733646 h 1521972"/>
                  <a:gd name="connsiteX5" fmla="*/ 249869 w 322552"/>
                  <a:gd name="connsiteY5" fmla="*/ 983511 h 1521972"/>
                  <a:gd name="connsiteX6" fmla="*/ 271134 w 322552"/>
                  <a:gd name="connsiteY6" fmla="*/ 1244009 h 1521972"/>
                  <a:gd name="connsiteX7" fmla="*/ 292399 w 322552"/>
                  <a:gd name="connsiteY7" fmla="*/ 1392865 h 1521972"/>
                  <a:gd name="connsiteX8" fmla="*/ 308348 w 322552"/>
                  <a:gd name="connsiteY8" fmla="*/ 1509823 h 1521972"/>
                  <a:gd name="connsiteX9" fmla="*/ 69115 w 322552"/>
                  <a:gd name="connsiteY9" fmla="*/ 1504507 h 1521972"/>
                  <a:gd name="connsiteX10" fmla="*/ 42534 w 322552"/>
                  <a:gd name="connsiteY10" fmla="*/ 1387549 h 1521972"/>
                  <a:gd name="connsiteX11" fmla="*/ 26585 w 322552"/>
                  <a:gd name="connsiteY11" fmla="*/ 1244009 h 1521972"/>
                  <a:gd name="connsiteX12" fmla="*/ 10636 w 322552"/>
                  <a:gd name="connsiteY12" fmla="*/ 1079204 h 1521972"/>
                  <a:gd name="connsiteX13" fmla="*/ 3 w 322552"/>
                  <a:gd name="connsiteY13" fmla="*/ 818707 h 1521972"/>
                  <a:gd name="connsiteX14" fmla="*/ 271134 w 322552"/>
                  <a:gd name="connsiteY14" fmla="*/ 0 h 1521972"/>
                  <a:gd name="connsiteX0" fmla="*/ 294042 w 340144"/>
                  <a:gd name="connsiteY0" fmla="*/ 0 h 1521972"/>
                  <a:gd name="connsiteX1" fmla="*/ 283409 w 340144"/>
                  <a:gd name="connsiteY1" fmla="*/ 132907 h 1521972"/>
                  <a:gd name="connsiteX2" fmla="*/ 262144 w 340144"/>
                  <a:gd name="connsiteY2" fmla="*/ 318976 h 1521972"/>
                  <a:gd name="connsiteX3" fmla="*/ 256828 w 340144"/>
                  <a:gd name="connsiteY3" fmla="*/ 510362 h 1521972"/>
                  <a:gd name="connsiteX4" fmla="*/ 256828 w 340144"/>
                  <a:gd name="connsiteY4" fmla="*/ 733646 h 1521972"/>
                  <a:gd name="connsiteX5" fmla="*/ 267461 w 340144"/>
                  <a:gd name="connsiteY5" fmla="*/ 983511 h 1521972"/>
                  <a:gd name="connsiteX6" fmla="*/ 288726 w 340144"/>
                  <a:gd name="connsiteY6" fmla="*/ 1244009 h 1521972"/>
                  <a:gd name="connsiteX7" fmla="*/ 309991 w 340144"/>
                  <a:gd name="connsiteY7" fmla="*/ 1392865 h 1521972"/>
                  <a:gd name="connsiteX8" fmla="*/ 325940 w 340144"/>
                  <a:gd name="connsiteY8" fmla="*/ 1509823 h 1521972"/>
                  <a:gd name="connsiteX9" fmla="*/ 86707 w 340144"/>
                  <a:gd name="connsiteY9" fmla="*/ 1504507 h 1521972"/>
                  <a:gd name="connsiteX10" fmla="*/ 60126 w 340144"/>
                  <a:gd name="connsiteY10" fmla="*/ 1387549 h 1521972"/>
                  <a:gd name="connsiteX11" fmla="*/ 44177 w 340144"/>
                  <a:gd name="connsiteY11" fmla="*/ 1244009 h 1521972"/>
                  <a:gd name="connsiteX12" fmla="*/ 28228 w 340144"/>
                  <a:gd name="connsiteY12" fmla="*/ 1079204 h 1521972"/>
                  <a:gd name="connsiteX13" fmla="*/ 17595 w 340144"/>
                  <a:gd name="connsiteY13" fmla="*/ 818707 h 1521972"/>
                  <a:gd name="connsiteX14" fmla="*/ 17595 w 340144"/>
                  <a:gd name="connsiteY14" fmla="*/ 526311 h 1521972"/>
                  <a:gd name="connsiteX15" fmla="*/ 288726 w 340144"/>
                  <a:gd name="connsiteY15" fmla="*/ 0 h 1521972"/>
                  <a:gd name="connsiteX0" fmla="*/ 280645 w 326747"/>
                  <a:gd name="connsiteY0" fmla="*/ 0 h 1521972"/>
                  <a:gd name="connsiteX1" fmla="*/ 270012 w 326747"/>
                  <a:gd name="connsiteY1" fmla="*/ 132907 h 1521972"/>
                  <a:gd name="connsiteX2" fmla="*/ 248747 w 326747"/>
                  <a:gd name="connsiteY2" fmla="*/ 318976 h 1521972"/>
                  <a:gd name="connsiteX3" fmla="*/ 243431 w 326747"/>
                  <a:gd name="connsiteY3" fmla="*/ 510362 h 1521972"/>
                  <a:gd name="connsiteX4" fmla="*/ 243431 w 326747"/>
                  <a:gd name="connsiteY4" fmla="*/ 733646 h 1521972"/>
                  <a:gd name="connsiteX5" fmla="*/ 254064 w 326747"/>
                  <a:gd name="connsiteY5" fmla="*/ 983511 h 1521972"/>
                  <a:gd name="connsiteX6" fmla="*/ 275329 w 326747"/>
                  <a:gd name="connsiteY6" fmla="*/ 1244009 h 1521972"/>
                  <a:gd name="connsiteX7" fmla="*/ 296594 w 326747"/>
                  <a:gd name="connsiteY7" fmla="*/ 1392865 h 1521972"/>
                  <a:gd name="connsiteX8" fmla="*/ 312543 w 326747"/>
                  <a:gd name="connsiteY8" fmla="*/ 1509823 h 1521972"/>
                  <a:gd name="connsiteX9" fmla="*/ 73310 w 326747"/>
                  <a:gd name="connsiteY9" fmla="*/ 1504507 h 1521972"/>
                  <a:gd name="connsiteX10" fmla="*/ 46729 w 326747"/>
                  <a:gd name="connsiteY10" fmla="*/ 1387549 h 1521972"/>
                  <a:gd name="connsiteX11" fmla="*/ 30780 w 326747"/>
                  <a:gd name="connsiteY11" fmla="*/ 1244009 h 1521972"/>
                  <a:gd name="connsiteX12" fmla="*/ 14831 w 326747"/>
                  <a:gd name="connsiteY12" fmla="*/ 1079204 h 1521972"/>
                  <a:gd name="connsiteX13" fmla="*/ 4198 w 326747"/>
                  <a:gd name="connsiteY13" fmla="*/ 818707 h 1521972"/>
                  <a:gd name="connsiteX14" fmla="*/ 4198 w 326747"/>
                  <a:gd name="connsiteY14" fmla="*/ 526311 h 1521972"/>
                  <a:gd name="connsiteX15" fmla="*/ 275329 w 326747"/>
                  <a:gd name="connsiteY15" fmla="*/ 0 h 1521972"/>
                  <a:gd name="connsiteX0" fmla="*/ 280645 w 326747"/>
                  <a:gd name="connsiteY0" fmla="*/ 0 h 1521972"/>
                  <a:gd name="connsiteX1" fmla="*/ 270012 w 326747"/>
                  <a:gd name="connsiteY1" fmla="*/ 132907 h 1521972"/>
                  <a:gd name="connsiteX2" fmla="*/ 248747 w 326747"/>
                  <a:gd name="connsiteY2" fmla="*/ 318976 h 1521972"/>
                  <a:gd name="connsiteX3" fmla="*/ 243431 w 326747"/>
                  <a:gd name="connsiteY3" fmla="*/ 510362 h 1521972"/>
                  <a:gd name="connsiteX4" fmla="*/ 243431 w 326747"/>
                  <a:gd name="connsiteY4" fmla="*/ 733646 h 1521972"/>
                  <a:gd name="connsiteX5" fmla="*/ 254064 w 326747"/>
                  <a:gd name="connsiteY5" fmla="*/ 983511 h 1521972"/>
                  <a:gd name="connsiteX6" fmla="*/ 275329 w 326747"/>
                  <a:gd name="connsiteY6" fmla="*/ 1244009 h 1521972"/>
                  <a:gd name="connsiteX7" fmla="*/ 296594 w 326747"/>
                  <a:gd name="connsiteY7" fmla="*/ 1392865 h 1521972"/>
                  <a:gd name="connsiteX8" fmla="*/ 312543 w 326747"/>
                  <a:gd name="connsiteY8" fmla="*/ 1509823 h 1521972"/>
                  <a:gd name="connsiteX9" fmla="*/ 73310 w 326747"/>
                  <a:gd name="connsiteY9" fmla="*/ 1504507 h 1521972"/>
                  <a:gd name="connsiteX10" fmla="*/ 46729 w 326747"/>
                  <a:gd name="connsiteY10" fmla="*/ 1387549 h 1521972"/>
                  <a:gd name="connsiteX11" fmla="*/ 30780 w 326747"/>
                  <a:gd name="connsiteY11" fmla="*/ 1244009 h 1521972"/>
                  <a:gd name="connsiteX12" fmla="*/ 14831 w 326747"/>
                  <a:gd name="connsiteY12" fmla="*/ 1079204 h 1521972"/>
                  <a:gd name="connsiteX13" fmla="*/ 4198 w 326747"/>
                  <a:gd name="connsiteY13" fmla="*/ 818707 h 1521972"/>
                  <a:gd name="connsiteX14" fmla="*/ 4198 w 326747"/>
                  <a:gd name="connsiteY14" fmla="*/ 526311 h 1521972"/>
                  <a:gd name="connsiteX15" fmla="*/ 275329 w 326747"/>
                  <a:gd name="connsiteY15" fmla="*/ 0 h 1521972"/>
                  <a:gd name="connsiteX0" fmla="*/ 283300 w 329402"/>
                  <a:gd name="connsiteY0" fmla="*/ 0 h 1521972"/>
                  <a:gd name="connsiteX1" fmla="*/ 272667 w 329402"/>
                  <a:gd name="connsiteY1" fmla="*/ 132907 h 1521972"/>
                  <a:gd name="connsiteX2" fmla="*/ 251402 w 329402"/>
                  <a:gd name="connsiteY2" fmla="*/ 318976 h 1521972"/>
                  <a:gd name="connsiteX3" fmla="*/ 246086 w 329402"/>
                  <a:gd name="connsiteY3" fmla="*/ 510362 h 1521972"/>
                  <a:gd name="connsiteX4" fmla="*/ 246086 w 329402"/>
                  <a:gd name="connsiteY4" fmla="*/ 733646 h 1521972"/>
                  <a:gd name="connsiteX5" fmla="*/ 256719 w 329402"/>
                  <a:gd name="connsiteY5" fmla="*/ 983511 h 1521972"/>
                  <a:gd name="connsiteX6" fmla="*/ 277984 w 329402"/>
                  <a:gd name="connsiteY6" fmla="*/ 1244009 h 1521972"/>
                  <a:gd name="connsiteX7" fmla="*/ 299249 w 329402"/>
                  <a:gd name="connsiteY7" fmla="*/ 1392865 h 1521972"/>
                  <a:gd name="connsiteX8" fmla="*/ 315198 w 329402"/>
                  <a:gd name="connsiteY8" fmla="*/ 1509823 h 1521972"/>
                  <a:gd name="connsiteX9" fmla="*/ 75965 w 329402"/>
                  <a:gd name="connsiteY9" fmla="*/ 1504507 h 1521972"/>
                  <a:gd name="connsiteX10" fmla="*/ 49384 w 329402"/>
                  <a:gd name="connsiteY10" fmla="*/ 1387549 h 1521972"/>
                  <a:gd name="connsiteX11" fmla="*/ 33435 w 329402"/>
                  <a:gd name="connsiteY11" fmla="*/ 1244009 h 1521972"/>
                  <a:gd name="connsiteX12" fmla="*/ 17486 w 329402"/>
                  <a:gd name="connsiteY12" fmla="*/ 1079204 h 1521972"/>
                  <a:gd name="connsiteX13" fmla="*/ 6853 w 329402"/>
                  <a:gd name="connsiteY13" fmla="*/ 818707 h 1521972"/>
                  <a:gd name="connsiteX14" fmla="*/ 6853 w 329402"/>
                  <a:gd name="connsiteY14" fmla="*/ 526311 h 1521972"/>
                  <a:gd name="connsiteX15" fmla="*/ 22802 w 329402"/>
                  <a:gd name="connsiteY15" fmla="*/ 281762 h 1521972"/>
                  <a:gd name="connsiteX16" fmla="*/ 277984 w 329402"/>
                  <a:gd name="connsiteY16" fmla="*/ 0 h 1521972"/>
                  <a:gd name="connsiteX0" fmla="*/ 283300 w 329402"/>
                  <a:gd name="connsiteY0" fmla="*/ 0 h 1521972"/>
                  <a:gd name="connsiteX1" fmla="*/ 272667 w 329402"/>
                  <a:gd name="connsiteY1" fmla="*/ 132907 h 1521972"/>
                  <a:gd name="connsiteX2" fmla="*/ 251402 w 329402"/>
                  <a:gd name="connsiteY2" fmla="*/ 318976 h 1521972"/>
                  <a:gd name="connsiteX3" fmla="*/ 246086 w 329402"/>
                  <a:gd name="connsiteY3" fmla="*/ 510362 h 1521972"/>
                  <a:gd name="connsiteX4" fmla="*/ 246086 w 329402"/>
                  <a:gd name="connsiteY4" fmla="*/ 733646 h 1521972"/>
                  <a:gd name="connsiteX5" fmla="*/ 256719 w 329402"/>
                  <a:gd name="connsiteY5" fmla="*/ 983511 h 1521972"/>
                  <a:gd name="connsiteX6" fmla="*/ 277984 w 329402"/>
                  <a:gd name="connsiteY6" fmla="*/ 1244009 h 1521972"/>
                  <a:gd name="connsiteX7" fmla="*/ 299249 w 329402"/>
                  <a:gd name="connsiteY7" fmla="*/ 1392865 h 1521972"/>
                  <a:gd name="connsiteX8" fmla="*/ 315198 w 329402"/>
                  <a:gd name="connsiteY8" fmla="*/ 1509823 h 1521972"/>
                  <a:gd name="connsiteX9" fmla="*/ 75965 w 329402"/>
                  <a:gd name="connsiteY9" fmla="*/ 1504507 h 1521972"/>
                  <a:gd name="connsiteX10" fmla="*/ 49384 w 329402"/>
                  <a:gd name="connsiteY10" fmla="*/ 1387549 h 1521972"/>
                  <a:gd name="connsiteX11" fmla="*/ 33435 w 329402"/>
                  <a:gd name="connsiteY11" fmla="*/ 1244009 h 1521972"/>
                  <a:gd name="connsiteX12" fmla="*/ 17486 w 329402"/>
                  <a:gd name="connsiteY12" fmla="*/ 1079204 h 1521972"/>
                  <a:gd name="connsiteX13" fmla="*/ 6853 w 329402"/>
                  <a:gd name="connsiteY13" fmla="*/ 818707 h 1521972"/>
                  <a:gd name="connsiteX14" fmla="*/ 6853 w 329402"/>
                  <a:gd name="connsiteY14" fmla="*/ 526311 h 1521972"/>
                  <a:gd name="connsiteX15" fmla="*/ 22802 w 329402"/>
                  <a:gd name="connsiteY15" fmla="*/ 281762 h 1521972"/>
                  <a:gd name="connsiteX16" fmla="*/ 49384 w 329402"/>
                  <a:gd name="connsiteY16" fmla="*/ 111642 h 1521972"/>
                  <a:gd name="connsiteX17" fmla="*/ 277984 w 329402"/>
                  <a:gd name="connsiteY17" fmla="*/ 0 h 1521972"/>
                  <a:gd name="connsiteX0" fmla="*/ 283300 w 329402"/>
                  <a:gd name="connsiteY0" fmla="*/ 0 h 1521972"/>
                  <a:gd name="connsiteX1" fmla="*/ 272667 w 329402"/>
                  <a:gd name="connsiteY1" fmla="*/ 132907 h 1521972"/>
                  <a:gd name="connsiteX2" fmla="*/ 251402 w 329402"/>
                  <a:gd name="connsiteY2" fmla="*/ 318976 h 1521972"/>
                  <a:gd name="connsiteX3" fmla="*/ 246086 w 329402"/>
                  <a:gd name="connsiteY3" fmla="*/ 510362 h 1521972"/>
                  <a:gd name="connsiteX4" fmla="*/ 246086 w 329402"/>
                  <a:gd name="connsiteY4" fmla="*/ 733646 h 1521972"/>
                  <a:gd name="connsiteX5" fmla="*/ 256719 w 329402"/>
                  <a:gd name="connsiteY5" fmla="*/ 983511 h 1521972"/>
                  <a:gd name="connsiteX6" fmla="*/ 277984 w 329402"/>
                  <a:gd name="connsiteY6" fmla="*/ 1244009 h 1521972"/>
                  <a:gd name="connsiteX7" fmla="*/ 299249 w 329402"/>
                  <a:gd name="connsiteY7" fmla="*/ 1392865 h 1521972"/>
                  <a:gd name="connsiteX8" fmla="*/ 315198 w 329402"/>
                  <a:gd name="connsiteY8" fmla="*/ 1509823 h 1521972"/>
                  <a:gd name="connsiteX9" fmla="*/ 75965 w 329402"/>
                  <a:gd name="connsiteY9" fmla="*/ 1504507 h 1521972"/>
                  <a:gd name="connsiteX10" fmla="*/ 49384 w 329402"/>
                  <a:gd name="connsiteY10" fmla="*/ 1387549 h 1521972"/>
                  <a:gd name="connsiteX11" fmla="*/ 33435 w 329402"/>
                  <a:gd name="connsiteY11" fmla="*/ 1244009 h 1521972"/>
                  <a:gd name="connsiteX12" fmla="*/ 17486 w 329402"/>
                  <a:gd name="connsiteY12" fmla="*/ 1079204 h 1521972"/>
                  <a:gd name="connsiteX13" fmla="*/ 6853 w 329402"/>
                  <a:gd name="connsiteY13" fmla="*/ 818707 h 1521972"/>
                  <a:gd name="connsiteX14" fmla="*/ 6853 w 329402"/>
                  <a:gd name="connsiteY14" fmla="*/ 526311 h 1521972"/>
                  <a:gd name="connsiteX15" fmla="*/ 22802 w 329402"/>
                  <a:gd name="connsiteY15" fmla="*/ 281762 h 1521972"/>
                  <a:gd name="connsiteX16" fmla="*/ 49384 w 329402"/>
                  <a:gd name="connsiteY16" fmla="*/ 111642 h 1521972"/>
                  <a:gd name="connsiteX17" fmla="*/ 49384 w 329402"/>
                  <a:gd name="connsiteY17" fmla="*/ 15949 h 1521972"/>
                  <a:gd name="connsiteX18" fmla="*/ 277984 w 329402"/>
                  <a:gd name="connsiteY18" fmla="*/ 0 h 1521972"/>
                  <a:gd name="connsiteX0" fmla="*/ 283300 w 329402"/>
                  <a:gd name="connsiteY0" fmla="*/ 0 h 1521972"/>
                  <a:gd name="connsiteX1" fmla="*/ 272667 w 329402"/>
                  <a:gd name="connsiteY1" fmla="*/ 132907 h 1521972"/>
                  <a:gd name="connsiteX2" fmla="*/ 251402 w 329402"/>
                  <a:gd name="connsiteY2" fmla="*/ 318976 h 1521972"/>
                  <a:gd name="connsiteX3" fmla="*/ 246086 w 329402"/>
                  <a:gd name="connsiteY3" fmla="*/ 510362 h 1521972"/>
                  <a:gd name="connsiteX4" fmla="*/ 246086 w 329402"/>
                  <a:gd name="connsiteY4" fmla="*/ 733646 h 1521972"/>
                  <a:gd name="connsiteX5" fmla="*/ 256719 w 329402"/>
                  <a:gd name="connsiteY5" fmla="*/ 983511 h 1521972"/>
                  <a:gd name="connsiteX6" fmla="*/ 277984 w 329402"/>
                  <a:gd name="connsiteY6" fmla="*/ 1244009 h 1521972"/>
                  <a:gd name="connsiteX7" fmla="*/ 299249 w 329402"/>
                  <a:gd name="connsiteY7" fmla="*/ 1392865 h 1521972"/>
                  <a:gd name="connsiteX8" fmla="*/ 315198 w 329402"/>
                  <a:gd name="connsiteY8" fmla="*/ 1509823 h 1521972"/>
                  <a:gd name="connsiteX9" fmla="*/ 75965 w 329402"/>
                  <a:gd name="connsiteY9" fmla="*/ 1504507 h 1521972"/>
                  <a:gd name="connsiteX10" fmla="*/ 49384 w 329402"/>
                  <a:gd name="connsiteY10" fmla="*/ 1387549 h 1521972"/>
                  <a:gd name="connsiteX11" fmla="*/ 33435 w 329402"/>
                  <a:gd name="connsiteY11" fmla="*/ 1244009 h 1521972"/>
                  <a:gd name="connsiteX12" fmla="*/ 17486 w 329402"/>
                  <a:gd name="connsiteY12" fmla="*/ 1079204 h 1521972"/>
                  <a:gd name="connsiteX13" fmla="*/ 6853 w 329402"/>
                  <a:gd name="connsiteY13" fmla="*/ 818707 h 1521972"/>
                  <a:gd name="connsiteX14" fmla="*/ 6853 w 329402"/>
                  <a:gd name="connsiteY14" fmla="*/ 526311 h 1521972"/>
                  <a:gd name="connsiteX15" fmla="*/ 22802 w 329402"/>
                  <a:gd name="connsiteY15" fmla="*/ 281762 h 1521972"/>
                  <a:gd name="connsiteX16" fmla="*/ 49384 w 329402"/>
                  <a:gd name="connsiteY16" fmla="*/ 111642 h 1521972"/>
                  <a:gd name="connsiteX17" fmla="*/ 49384 w 329402"/>
                  <a:gd name="connsiteY17" fmla="*/ 15949 h 1521972"/>
                  <a:gd name="connsiteX18" fmla="*/ 277984 w 329402"/>
                  <a:gd name="connsiteY18" fmla="*/ 0 h 1521972"/>
                  <a:gd name="connsiteX0" fmla="*/ 283300 w 329402"/>
                  <a:gd name="connsiteY0" fmla="*/ 0 h 1521972"/>
                  <a:gd name="connsiteX1" fmla="*/ 272667 w 329402"/>
                  <a:gd name="connsiteY1" fmla="*/ 132907 h 1521972"/>
                  <a:gd name="connsiteX2" fmla="*/ 251402 w 329402"/>
                  <a:gd name="connsiteY2" fmla="*/ 318976 h 1521972"/>
                  <a:gd name="connsiteX3" fmla="*/ 246086 w 329402"/>
                  <a:gd name="connsiteY3" fmla="*/ 510362 h 1521972"/>
                  <a:gd name="connsiteX4" fmla="*/ 246086 w 329402"/>
                  <a:gd name="connsiteY4" fmla="*/ 733646 h 1521972"/>
                  <a:gd name="connsiteX5" fmla="*/ 256719 w 329402"/>
                  <a:gd name="connsiteY5" fmla="*/ 983511 h 1521972"/>
                  <a:gd name="connsiteX6" fmla="*/ 277984 w 329402"/>
                  <a:gd name="connsiteY6" fmla="*/ 1244009 h 1521972"/>
                  <a:gd name="connsiteX7" fmla="*/ 299249 w 329402"/>
                  <a:gd name="connsiteY7" fmla="*/ 1392865 h 1521972"/>
                  <a:gd name="connsiteX8" fmla="*/ 315198 w 329402"/>
                  <a:gd name="connsiteY8" fmla="*/ 1509823 h 1521972"/>
                  <a:gd name="connsiteX9" fmla="*/ 75965 w 329402"/>
                  <a:gd name="connsiteY9" fmla="*/ 1504507 h 1521972"/>
                  <a:gd name="connsiteX10" fmla="*/ 49384 w 329402"/>
                  <a:gd name="connsiteY10" fmla="*/ 1387549 h 1521972"/>
                  <a:gd name="connsiteX11" fmla="*/ 33435 w 329402"/>
                  <a:gd name="connsiteY11" fmla="*/ 1244009 h 1521972"/>
                  <a:gd name="connsiteX12" fmla="*/ 17486 w 329402"/>
                  <a:gd name="connsiteY12" fmla="*/ 1079204 h 1521972"/>
                  <a:gd name="connsiteX13" fmla="*/ 6853 w 329402"/>
                  <a:gd name="connsiteY13" fmla="*/ 818707 h 1521972"/>
                  <a:gd name="connsiteX14" fmla="*/ 6853 w 329402"/>
                  <a:gd name="connsiteY14" fmla="*/ 526311 h 1521972"/>
                  <a:gd name="connsiteX15" fmla="*/ 22802 w 329402"/>
                  <a:gd name="connsiteY15" fmla="*/ 281762 h 1521972"/>
                  <a:gd name="connsiteX16" fmla="*/ 49384 w 329402"/>
                  <a:gd name="connsiteY16" fmla="*/ 111642 h 1521972"/>
                  <a:gd name="connsiteX17" fmla="*/ 49384 w 329402"/>
                  <a:gd name="connsiteY17" fmla="*/ 15949 h 1521972"/>
                  <a:gd name="connsiteX18" fmla="*/ 277984 w 329402"/>
                  <a:gd name="connsiteY18" fmla="*/ 0 h 1521972"/>
                  <a:gd name="connsiteX0" fmla="*/ 283300 w 329402"/>
                  <a:gd name="connsiteY0" fmla="*/ 0 h 1521972"/>
                  <a:gd name="connsiteX1" fmla="*/ 272667 w 329402"/>
                  <a:gd name="connsiteY1" fmla="*/ 132907 h 1521972"/>
                  <a:gd name="connsiteX2" fmla="*/ 251402 w 329402"/>
                  <a:gd name="connsiteY2" fmla="*/ 318976 h 1521972"/>
                  <a:gd name="connsiteX3" fmla="*/ 246086 w 329402"/>
                  <a:gd name="connsiteY3" fmla="*/ 510362 h 1521972"/>
                  <a:gd name="connsiteX4" fmla="*/ 246086 w 329402"/>
                  <a:gd name="connsiteY4" fmla="*/ 733646 h 1521972"/>
                  <a:gd name="connsiteX5" fmla="*/ 256719 w 329402"/>
                  <a:gd name="connsiteY5" fmla="*/ 983511 h 1521972"/>
                  <a:gd name="connsiteX6" fmla="*/ 277984 w 329402"/>
                  <a:gd name="connsiteY6" fmla="*/ 1244009 h 1521972"/>
                  <a:gd name="connsiteX7" fmla="*/ 299249 w 329402"/>
                  <a:gd name="connsiteY7" fmla="*/ 1392865 h 1521972"/>
                  <a:gd name="connsiteX8" fmla="*/ 315198 w 329402"/>
                  <a:gd name="connsiteY8" fmla="*/ 1509823 h 1521972"/>
                  <a:gd name="connsiteX9" fmla="*/ 75965 w 329402"/>
                  <a:gd name="connsiteY9" fmla="*/ 1504507 h 1521972"/>
                  <a:gd name="connsiteX10" fmla="*/ 49384 w 329402"/>
                  <a:gd name="connsiteY10" fmla="*/ 1387549 h 1521972"/>
                  <a:gd name="connsiteX11" fmla="*/ 33435 w 329402"/>
                  <a:gd name="connsiteY11" fmla="*/ 1244009 h 1521972"/>
                  <a:gd name="connsiteX12" fmla="*/ 17486 w 329402"/>
                  <a:gd name="connsiteY12" fmla="*/ 1079204 h 1521972"/>
                  <a:gd name="connsiteX13" fmla="*/ 6853 w 329402"/>
                  <a:gd name="connsiteY13" fmla="*/ 818707 h 1521972"/>
                  <a:gd name="connsiteX14" fmla="*/ 6853 w 329402"/>
                  <a:gd name="connsiteY14" fmla="*/ 526311 h 1521972"/>
                  <a:gd name="connsiteX15" fmla="*/ 22802 w 329402"/>
                  <a:gd name="connsiteY15" fmla="*/ 281762 h 1521972"/>
                  <a:gd name="connsiteX16" fmla="*/ 49384 w 329402"/>
                  <a:gd name="connsiteY16" fmla="*/ 111642 h 1521972"/>
                  <a:gd name="connsiteX17" fmla="*/ 49384 w 329402"/>
                  <a:gd name="connsiteY17" fmla="*/ 15949 h 1521972"/>
                  <a:gd name="connsiteX18" fmla="*/ 277984 w 329402"/>
                  <a:gd name="connsiteY18" fmla="*/ 0 h 1521972"/>
                  <a:gd name="connsiteX0" fmla="*/ 280645 w 326747"/>
                  <a:gd name="connsiteY0" fmla="*/ 0 h 1521972"/>
                  <a:gd name="connsiteX1" fmla="*/ 270012 w 326747"/>
                  <a:gd name="connsiteY1" fmla="*/ 132907 h 1521972"/>
                  <a:gd name="connsiteX2" fmla="*/ 248747 w 326747"/>
                  <a:gd name="connsiteY2" fmla="*/ 318976 h 1521972"/>
                  <a:gd name="connsiteX3" fmla="*/ 243431 w 326747"/>
                  <a:gd name="connsiteY3" fmla="*/ 510362 h 1521972"/>
                  <a:gd name="connsiteX4" fmla="*/ 243431 w 326747"/>
                  <a:gd name="connsiteY4" fmla="*/ 733646 h 1521972"/>
                  <a:gd name="connsiteX5" fmla="*/ 254064 w 326747"/>
                  <a:gd name="connsiteY5" fmla="*/ 983511 h 1521972"/>
                  <a:gd name="connsiteX6" fmla="*/ 275329 w 326747"/>
                  <a:gd name="connsiteY6" fmla="*/ 1244009 h 1521972"/>
                  <a:gd name="connsiteX7" fmla="*/ 296594 w 326747"/>
                  <a:gd name="connsiteY7" fmla="*/ 1392865 h 1521972"/>
                  <a:gd name="connsiteX8" fmla="*/ 312543 w 326747"/>
                  <a:gd name="connsiteY8" fmla="*/ 1509823 h 1521972"/>
                  <a:gd name="connsiteX9" fmla="*/ 73310 w 326747"/>
                  <a:gd name="connsiteY9" fmla="*/ 1504507 h 1521972"/>
                  <a:gd name="connsiteX10" fmla="*/ 46729 w 326747"/>
                  <a:gd name="connsiteY10" fmla="*/ 1387549 h 1521972"/>
                  <a:gd name="connsiteX11" fmla="*/ 30780 w 326747"/>
                  <a:gd name="connsiteY11" fmla="*/ 1244009 h 1521972"/>
                  <a:gd name="connsiteX12" fmla="*/ 14831 w 326747"/>
                  <a:gd name="connsiteY12" fmla="*/ 1079204 h 1521972"/>
                  <a:gd name="connsiteX13" fmla="*/ 4198 w 326747"/>
                  <a:gd name="connsiteY13" fmla="*/ 818707 h 1521972"/>
                  <a:gd name="connsiteX14" fmla="*/ 4198 w 326747"/>
                  <a:gd name="connsiteY14" fmla="*/ 526311 h 1521972"/>
                  <a:gd name="connsiteX15" fmla="*/ 20147 w 326747"/>
                  <a:gd name="connsiteY15" fmla="*/ 281762 h 1521972"/>
                  <a:gd name="connsiteX16" fmla="*/ 46729 w 326747"/>
                  <a:gd name="connsiteY16" fmla="*/ 111642 h 1521972"/>
                  <a:gd name="connsiteX17" fmla="*/ 46729 w 326747"/>
                  <a:gd name="connsiteY17" fmla="*/ 15949 h 1521972"/>
                  <a:gd name="connsiteX18" fmla="*/ 275329 w 326747"/>
                  <a:gd name="connsiteY18" fmla="*/ 0 h 1521972"/>
                  <a:gd name="connsiteX0" fmla="*/ 280645 w 326747"/>
                  <a:gd name="connsiteY0" fmla="*/ 0 h 1521972"/>
                  <a:gd name="connsiteX1" fmla="*/ 270012 w 326747"/>
                  <a:gd name="connsiteY1" fmla="*/ 132907 h 1521972"/>
                  <a:gd name="connsiteX2" fmla="*/ 248747 w 326747"/>
                  <a:gd name="connsiteY2" fmla="*/ 318976 h 1521972"/>
                  <a:gd name="connsiteX3" fmla="*/ 243431 w 326747"/>
                  <a:gd name="connsiteY3" fmla="*/ 510362 h 1521972"/>
                  <a:gd name="connsiteX4" fmla="*/ 243431 w 326747"/>
                  <a:gd name="connsiteY4" fmla="*/ 733646 h 1521972"/>
                  <a:gd name="connsiteX5" fmla="*/ 254064 w 326747"/>
                  <a:gd name="connsiteY5" fmla="*/ 983511 h 1521972"/>
                  <a:gd name="connsiteX6" fmla="*/ 275329 w 326747"/>
                  <a:gd name="connsiteY6" fmla="*/ 1244009 h 1521972"/>
                  <a:gd name="connsiteX7" fmla="*/ 296594 w 326747"/>
                  <a:gd name="connsiteY7" fmla="*/ 1392865 h 1521972"/>
                  <a:gd name="connsiteX8" fmla="*/ 312543 w 326747"/>
                  <a:gd name="connsiteY8" fmla="*/ 1509823 h 1521972"/>
                  <a:gd name="connsiteX9" fmla="*/ 73310 w 326747"/>
                  <a:gd name="connsiteY9" fmla="*/ 1504507 h 1521972"/>
                  <a:gd name="connsiteX10" fmla="*/ 46729 w 326747"/>
                  <a:gd name="connsiteY10" fmla="*/ 1387549 h 1521972"/>
                  <a:gd name="connsiteX11" fmla="*/ 30780 w 326747"/>
                  <a:gd name="connsiteY11" fmla="*/ 1244009 h 1521972"/>
                  <a:gd name="connsiteX12" fmla="*/ 14831 w 326747"/>
                  <a:gd name="connsiteY12" fmla="*/ 1079204 h 1521972"/>
                  <a:gd name="connsiteX13" fmla="*/ 4198 w 326747"/>
                  <a:gd name="connsiteY13" fmla="*/ 818707 h 1521972"/>
                  <a:gd name="connsiteX14" fmla="*/ 4198 w 326747"/>
                  <a:gd name="connsiteY14" fmla="*/ 526311 h 1521972"/>
                  <a:gd name="connsiteX15" fmla="*/ 20147 w 326747"/>
                  <a:gd name="connsiteY15" fmla="*/ 281762 h 1521972"/>
                  <a:gd name="connsiteX16" fmla="*/ 46729 w 326747"/>
                  <a:gd name="connsiteY16" fmla="*/ 111642 h 1521972"/>
                  <a:gd name="connsiteX17" fmla="*/ 46729 w 326747"/>
                  <a:gd name="connsiteY17" fmla="*/ 15949 h 1521972"/>
                  <a:gd name="connsiteX18" fmla="*/ 275329 w 326747"/>
                  <a:gd name="connsiteY18" fmla="*/ 0 h 1521972"/>
                  <a:gd name="connsiteX0" fmla="*/ 277211 w 323313"/>
                  <a:gd name="connsiteY0" fmla="*/ 0 h 1521972"/>
                  <a:gd name="connsiteX1" fmla="*/ 266578 w 323313"/>
                  <a:gd name="connsiteY1" fmla="*/ 132907 h 1521972"/>
                  <a:gd name="connsiteX2" fmla="*/ 245313 w 323313"/>
                  <a:gd name="connsiteY2" fmla="*/ 318976 h 1521972"/>
                  <a:gd name="connsiteX3" fmla="*/ 239997 w 323313"/>
                  <a:gd name="connsiteY3" fmla="*/ 510362 h 1521972"/>
                  <a:gd name="connsiteX4" fmla="*/ 239997 w 323313"/>
                  <a:gd name="connsiteY4" fmla="*/ 733646 h 1521972"/>
                  <a:gd name="connsiteX5" fmla="*/ 250630 w 323313"/>
                  <a:gd name="connsiteY5" fmla="*/ 983511 h 1521972"/>
                  <a:gd name="connsiteX6" fmla="*/ 271895 w 323313"/>
                  <a:gd name="connsiteY6" fmla="*/ 1244009 h 1521972"/>
                  <a:gd name="connsiteX7" fmla="*/ 293160 w 323313"/>
                  <a:gd name="connsiteY7" fmla="*/ 1392865 h 1521972"/>
                  <a:gd name="connsiteX8" fmla="*/ 309109 w 323313"/>
                  <a:gd name="connsiteY8" fmla="*/ 1509823 h 1521972"/>
                  <a:gd name="connsiteX9" fmla="*/ 69876 w 323313"/>
                  <a:gd name="connsiteY9" fmla="*/ 1504507 h 1521972"/>
                  <a:gd name="connsiteX10" fmla="*/ 43295 w 323313"/>
                  <a:gd name="connsiteY10" fmla="*/ 1387549 h 1521972"/>
                  <a:gd name="connsiteX11" fmla="*/ 27346 w 323313"/>
                  <a:gd name="connsiteY11" fmla="*/ 1244009 h 1521972"/>
                  <a:gd name="connsiteX12" fmla="*/ 11397 w 323313"/>
                  <a:gd name="connsiteY12" fmla="*/ 1079204 h 1521972"/>
                  <a:gd name="connsiteX13" fmla="*/ 764 w 323313"/>
                  <a:gd name="connsiteY13" fmla="*/ 818707 h 1521972"/>
                  <a:gd name="connsiteX14" fmla="*/ 764 w 323313"/>
                  <a:gd name="connsiteY14" fmla="*/ 526311 h 1521972"/>
                  <a:gd name="connsiteX15" fmla="*/ 16713 w 323313"/>
                  <a:gd name="connsiteY15" fmla="*/ 281762 h 1521972"/>
                  <a:gd name="connsiteX16" fmla="*/ 43295 w 323313"/>
                  <a:gd name="connsiteY16" fmla="*/ 111642 h 1521972"/>
                  <a:gd name="connsiteX17" fmla="*/ 43295 w 323313"/>
                  <a:gd name="connsiteY17" fmla="*/ 15949 h 1521972"/>
                  <a:gd name="connsiteX18" fmla="*/ 271895 w 323313"/>
                  <a:gd name="connsiteY18" fmla="*/ 0 h 1521972"/>
                  <a:gd name="connsiteX0" fmla="*/ 281562 w 327664"/>
                  <a:gd name="connsiteY0" fmla="*/ 0 h 1521972"/>
                  <a:gd name="connsiteX1" fmla="*/ 270929 w 327664"/>
                  <a:gd name="connsiteY1" fmla="*/ 132907 h 1521972"/>
                  <a:gd name="connsiteX2" fmla="*/ 249664 w 327664"/>
                  <a:gd name="connsiteY2" fmla="*/ 318976 h 1521972"/>
                  <a:gd name="connsiteX3" fmla="*/ 244348 w 327664"/>
                  <a:gd name="connsiteY3" fmla="*/ 510362 h 1521972"/>
                  <a:gd name="connsiteX4" fmla="*/ 244348 w 327664"/>
                  <a:gd name="connsiteY4" fmla="*/ 733646 h 1521972"/>
                  <a:gd name="connsiteX5" fmla="*/ 254981 w 327664"/>
                  <a:gd name="connsiteY5" fmla="*/ 983511 h 1521972"/>
                  <a:gd name="connsiteX6" fmla="*/ 276246 w 327664"/>
                  <a:gd name="connsiteY6" fmla="*/ 1244009 h 1521972"/>
                  <a:gd name="connsiteX7" fmla="*/ 297511 w 327664"/>
                  <a:gd name="connsiteY7" fmla="*/ 1392865 h 1521972"/>
                  <a:gd name="connsiteX8" fmla="*/ 313460 w 327664"/>
                  <a:gd name="connsiteY8" fmla="*/ 1509823 h 1521972"/>
                  <a:gd name="connsiteX9" fmla="*/ 74227 w 327664"/>
                  <a:gd name="connsiteY9" fmla="*/ 1504507 h 1521972"/>
                  <a:gd name="connsiteX10" fmla="*/ 47646 w 327664"/>
                  <a:gd name="connsiteY10" fmla="*/ 1387549 h 1521972"/>
                  <a:gd name="connsiteX11" fmla="*/ 31697 w 327664"/>
                  <a:gd name="connsiteY11" fmla="*/ 1244009 h 1521972"/>
                  <a:gd name="connsiteX12" fmla="*/ 15748 w 327664"/>
                  <a:gd name="connsiteY12" fmla="*/ 1079204 h 1521972"/>
                  <a:gd name="connsiteX13" fmla="*/ 5115 w 327664"/>
                  <a:gd name="connsiteY13" fmla="*/ 818707 h 1521972"/>
                  <a:gd name="connsiteX14" fmla="*/ 5115 w 327664"/>
                  <a:gd name="connsiteY14" fmla="*/ 526311 h 1521972"/>
                  <a:gd name="connsiteX15" fmla="*/ 21064 w 327664"/>
                  <a:gd name="connsiteY15" fmla="*/ 281762 h 1521972"/>
                  <a:gd name="connsiteX16" fmla="*/ 47646 w 327664"/>
                  <a:gd name="connsiteY16" fmla="*/ 111642 h 1521972"/>
                  <a:gd name="connsiteX17" fmla="*/ 47646 w 327664"/>
                  <a:gd name="connsiteY17" fmla="*/ 15949 h 1521972"/>
                  <a:gd name="connsiteX18" fmla="*/ 276246 w 327664"/>
                  <a:gd name="connsiteY18" fmla="*/ 0 h 1521972"/>
                  <a:gd name="connsiteX0" fmla="*/ 281562 w 327664"/>
                  <a:gd name="connsiteY0" fmla="*/ 0 h 1521972"/>
                  <a:gd name="connsiteX1" fmla="*/ 270929 w 327664"/>
                  <a:gd name="connsiteY1" fmla="*/ 132907 h 1521972"/>
                  <a:gd name="connsiteX2" fmla="*/ 249664 w 327664"/>
                  <a:gd name="connsiteY2" fmla="*/ 318976 h 1521972"/>
                  <a:gd name="connsiteX3" fmla="*/ 244348 w 327664"/>
                  <a:gd name="connsiteY3" fmla="*/ 510362 h 1521972"/>
                  <a:gd name="connsiteX4" fmla="*/ 244348 w 327664"/>
                  <a:gd name="connsiteY4" fmla="*/ 733646 h 1521972"/>
                  <a:gd name="connsiteX5" fmla="*/ 254981 w 327664"/>
                  <a:gd name="connsiteY5" fmla="*/ 983511 h 1521972"/>
                  <a:gd name="connsiteX6" fmla="*/ 276246 w 327664"/>
                  <a:gd name="connsiteY6" fmla="*/ 1244009 h 1521972"/>
                  <a:gd name="connsiteX7" fmla="*/ 297511 w 327664"/>
                  <a:gd name="connsiteY7" fmla="*/ 1392865 h 1521972"/>
                  <a:gd name="connsiteX8" fmla="*/ 313460 w 327664"/>
                  <a:gd name="connsiteY8" fmla="*/ 1509823 h 1521972"/>
                  <a:gd name="connsiteX9" fmla="*/ 74227 w 327664"/>
                  <a:gd name="connsiteY9" fmla="*/ 1504507 h 1521972"/>
                  <a:gd name="connsiteX10" fmla="*/ 47646 w 327664"/>
                  <a:gd name="connsiteY10" fmla="*/ 1387549 h 1521972"/>
                  <a:gd name="connsiteX11" fmla="*/ 31697 w 327664"/>
                  <a:gd name="connsiteY11" fmla="*/ 1244009 h 1521972"/>
                  <a:gd name="connsiteX12" fmla="*/ 15748 w 327664"/>
                  <a:gd name="connsiteY12" fmla="*/ 1079204 h 1521972"/>
                  <a:gd name="connsiteX13" fmla="*/ 5115 w 327664"/>
                  <a:gd name="connsiteY13" fmla="*/ 818707 h 1521972"/>
                  <a:gd name="connsiteX14" fmla="*/ 5115 w 327664"/>
                  <a:gd name="connsiteY14" fmla="*/ 526311 h 1521972"/>
                  <a:gd name="connsiteX15" fmla="*/ 21064 w 327664"/>
                  <a:gd name="connsiteY15" fmla="*/ 281762 h 1521972"/>
                  <a:gd name="connsiteX16" fmla="*/ 47646 w 327664"/>
                  <a:gd name="connsiteY16" fmla="*/ 111642 h 1521972"/>
                  <a:gd name="connsiteX17" fmla="*/ 47646 w 327664"/>
                  <a:gd name="connsiteY17" fmla="*/ 15949 h 1521972"/>
                  <a:gd name="connsiteX18" fmla="*/ 276246 w 327664"/>
                  <a:gd name="connsiteY18" fmla="*/ 0 h 1521972"/>
                  <a:gd name="connsiteX0" fmla="*/ 281562 w 327664"/>
                  <a:gd name="connsiteY0" fmla="*/ 0 h 1521972"/>
                  <a:gd name="connsiteX1" fmla="*/ 270929 w 327664"/>
                  <a:gd name="connsiteY1" fmla="*/ 132907 h 1521972"/>
                  <a:gd name="connsiteX2" fmla="*/ 249664 w 327664"/>
                  <a:gd name="connsiteY2" fmla="*/ 318976 h 1521972"/>
                  <a:gd name="connsiteX3" fmla="*/ 244348 w 327664"/>
                  <a:gd name="connsiteY3" fmla="*/ 510362 h 1521972"/>
                  <a:gd name="connsiteX4" fmla="*/ 244348 w 327664"/>
                  <a:gd name="connsiteY4" fmla="*/ 733646 h 1521972"/>
                  <a:gd name="connsiteX5" fmla="*/ 254981 w 327664"/>
                  <a:gd name="connsiteY5" fmla="*/ 983511 h 1521972"/>
                  <a:gd name="connsiteX6" fmla="*/ 276246 w 327664"/>
                  <a:gd name="connsiteY6" fmla="*/ 1244009 h 1521972"/>
                  <a:gd name="connsiteX7" fmla="*/ 297511 w 327664"/>
                  <a:gd name="connsiteY7" fmla="*/ 1392865 h 1521972"/>
                  <a:gd name="connsiteX8" fmla="*/ 313460 w 327664"/>
                  <a:gd name="connsiteY8" fmla="*/ 1509823 h 1521972"/>
                  <a:gd name="connsiteX9" fmla="*/ 74227 w 327664"/>
                  <a:gd name="connsiteY9" fmla="*/ 1504507 h 1521972"/>
                  <a:gd name="connsiteX10" fmla="*/ 47646 w 327664"/>
                  <a:gd name="connsiteY10" fmla="*/ 1387549 h 1521972"/>
                  <a:gd name="connsiteX11" fmla="*/ 31697 w 327664"/>
                  <a:gd name="connsiteY11" fmla="*/ 1244009 h 1521972"/>
                  <a:gd name="connsiteX12" fmla="*/ 15748 w 327664"/>
                  <a:gd name="connsiteY12" fmla="*/ 1079204 h 1521972"/>
                  <a:gd name="connsiteX13" fmla="*/ 5115 w 327664"/>
                  <a:gd name="connsiteY13" fmla="*/ 818707 h 1521972"/>
                  <a:gd name="connsiteX14" fmla="*/ 5115 w 327664"/>
                  <a:gd name="connsiteY14" fmla="*/ 526311 h 1521972"/>
                  <a:gd name="connsiteX15" fmla="*/ 21064 w 327664"/>
                  <a:gd name="connsiteY15" fmla="*/ 281762 h 1521972"/>
                  <a:gd name="connsiteX16" fmla="*/ 47646 w 327664"/>
                  <a:gd name="connsiteY16" fmla="*/ 111642 h 1521972"/>
                  <a:gd name="connsiteX17" fmla="*/ 47646 w 327664"/>
                  <a:gd name="connsiteY17" fmla="*/ 15949 h 1521972"/>
                  <a:gd name="connsiteX18" fmla="*/ 276246 w 327664"/>
                  <a:gd name="connsiteY18" fmla="*/ 0 h 1521972"/>
                  <a:gd name="connsiteX0" fmla="*/ 281562 w 327664"/>
                  <a:gd name="connsiteY0" fmla="*/ 0 h 1521972"/>
                  <a:gd name="connsiteX1" fmla="*/ 270929 w 327664"/>
                  <a:gd name="connsiteY1" fmla="*/ 132907 h 1521972"/>
                  <a:gd name="connsiteX2" fmla="*/ 249664 w 327664"/>
                  <a:gd name="connsiteY2" fmla="*/ 318976 h 1521972"/>
                  <a:gd name="connsiteX3" fmla="*/ 244348 w 327664"/>
                  <a:gd name="connsiteY3" fmla="*/ 510362 h 1521972"/>
                  <a:gd name="connsiteX4" fmla="*/ 244348 w 327664"/>
                  <a:gd name="connsiteY4" fmla="*/ 733646 h 1521972"/>
                  <a:gd name="connsiteX5" fmla="*/ 254981 w 327664"/>
                  <a:gd name="connsiteY5" fmla="*/ 983511 h 1521972"/>
                  <a:gd name="connsiteX6" fmla="*/ 276246 w 327664"/>
                  <a:gd name="connsiteY6" fmla="*/ 1244009 h 1521972"/>
                  <a:gd name="connsiteX7" fmla="*/ 297511 w 327664"/>
                  <a:gd name="connsiteY7" fmla="*/ 1392865 h 1521972"/>
                  <a:gd name="connsiteX8" fmla="*/ 313460 w 327664"/>
                  <a:gd name="connsiteY8" fmla="*/ 1509823 h 1521972"/>
                  <a:gd name="connsiteX9" fmla="*/ 74227 w 327664"/>
                  <a:gd name="connsiteY9" fmla="*/ 1504507 h 1521972"/>
                  <a:gd name="connsiteX10" fmla="*/ 47646 w 327664"/>
                  <a:gd name="connsiteY10" fmla="*/ 1387549 h 1521972"/>
                  <a:gd name="connsiteX11" fmla="*/ 31697 w 327664"/>
                  <a:gd name="connsiteY11" fmla="*/ 1244009 h 1521972"/>
                  <a:gd name="connsiteX12" fmla="*/ 15748 w 327664"/>
                  <a:gd name="connsiteY12" fmla="*/ 1079204 h 1521972"/>
                  <a:gd name="connsiteX13" fmla="*/ 5115 w 327664"/>
                  <a:gd name="connsiteY13" fmla="*/ 818707 h 1521972"/>
                  <a:gd name="connsiteX14" fmla="*/ 5115 w 327664"/>
                  <a:gd name="connsiteY14" fmla="*/ 526311 h 1521972"/>
                  <a:gd name="connsiteX15" fmla="*/ 21064 w 327664"/>
                  <a:gd name="connsiteY15" fmla="*/ 281762 h 1521972"/>
                  <a:gd name="connsiteX16" fmla="*/ 47646 w 327664"/>
                  <a:gd name="connsiteY16" fmla="*/ 111642 h 1521972"/>
                  <a:gd name="connsiteX17" fmla="*/ 47646 w 327664"/>
                  <a:gd name="connsiteY17" fmla="*/ 15949 h 1521972"/>
                  <a:gd name="connsiteX18" fmla="*/ 276246 w 327664"/>
                  <a:gd name="connsiteY18" fmla="*/ 0 h 1521972"/>
                  <a:gd name="connsiteX0" fmla="*/ 281562 w 327664"/>
                  <a:gd name="connsiteY0" fmla="*/ 0 h 1521972"/>
                  <a:gd name="connsiteX1" fmla="*/ 270929 w 327664"/>
                  <a:gd name="connsiteY1" fmla="*/ 132907 h 1521972"/>
                  <a:gd name="connsiteX2" fmla="*/ 249664 w 327664"/>
                  <a:gd name="connsiteY2" fmla="*/ 318976 h 1521972"/>
                  <a:gd name="connsiteX3" fmla="*/ 244348 w 327664"/>
                  <a:gd name="connsiteY3" fmla="*/ 510362 h 1521972"/>
                  <a:gd name="connsiteX4" fmla="*/ 244348 w 327664"/>
                  <a:gd name="connsiteY4" fmla="*/ 733646 h 1521972"/>
                  <a:gd name="connsiteX5" fmla="*/ 254981 w 327664"/>
                  <a:gd name="connsiteY5" fmla="*/ 983511 h 1521972"/>
                  <a:gd name="connsiteX6" fmla="*/ 276246 w 327664"/>
                  <a:gd name="connsiteY6" fmla="*/ 1244009 h 1521972"/>
                  <a:gd name="connsiteX7" fmla="*/ 297511 w 327664"/>
                  <a:gd name="connsiteY7" fmla="*/ 1392865 h 1521972"/>
                  <a:gd name="connsiteX8" fmla="*/ 313460 w 327664"/>
                  <a:gd name="connsiteY8" fmla="*/ 1509823 h 1521972"/>
                  <a:gd name="connsiteX9" fmla="*/ 74227 w 327664"/>
                  <a:gd name="connsiteY9" fmla="*/ 1504507 h 1521972"/>
                  <a:gd name="connsiteX10" fmla="*/ 47646 w 327664"/>
                  <a:gd name="connsiteY10" fmla="*/ 1387549 h 1521972"/>
                  <a:gd name="connsiteX11" fmla="*/ 31697 w 327664"/>
                  <a:gd name="connsiteY11" fmla="*/ 1244009 h 1521972"/>
                  <a:gd name="connsiteX12" fmla="*/ 15748 w 327664"/>
                  <a:gd name="connsiteY12" fmla="*/ 1079204 h 1521972"/>
                  <a:gd name="connsiteX13" fmla="*/ 5115 w 327664"/>
                  <a:gd name="connsiteY13" fmla="*/ 818707 h 1521972"/>
                  <a:gd name="connsiteX14" fmla="*/ 5115 w 327664"/>
                  <a:gd name="connsiteY14" fmla="*/ 526311 h 1521972"/>
                  <a:gd name="connsiteX15" fmla="*/ 21064 w 327664"/>
                  <a:gd name="connsiteY15" fmla="*/ 281762 h 1521972"/>
                  <a:gd name="connsiteX16" fmla="*/ 47646 w 327664"/>
                  <a:gd name="connsiteY16" fmla="*/ 111642 h 1521972"/>
                  <a:gd name="connsiteX17" fmla="*/ 47646 w 327664"/>
                  <a:gd name="connsiteY17" fmla="*/ 15949 h 1521972"/>
                  <a:gd name="connsiteX18" fmla="*/ 276246 w 327664"/>
                  <a:gd name="connsiteY18" fmla="*/ 0 h 1521972"/>
                  <a:gd name="connsiteX0" fmla="*/ 281562 w 327664"/>
                  <a:gd name="connsiteY0" fmla="*/ 0 h 1521972"/>
                  <a:gd name="connsiteX1" fmla="*/ 270929 w 327664"/>
                  <a:gd name="connsiteY1" fmla="*/ 132907 h 1521972"/>
                  <a:gd name="connsiteX2" fmla="*/ 249664 w 327664"/>
                  <a:gd name="connsiteY2" fmla="*/ 318976 h 1521972"/>
                  <a:gd name="connsiteX3" fmla="*/ 244348 w 327664"/>
                  <a:gd name="connsiteY3" fmla="*/ 510362 h 1521972"/>
                  <a:gd name="connsiteX4" fmla="*/ 244348 w 327664"/>
                  <a:gd name="connsiteY4" fmla="*/ 733646 h 1521972"/>
                  <a:gd name="connsiteX5" fmla="*/ 254981 w 327664"/>
                  <a:gd name="connsiteY5" fmla="*/ 983511 h 1521972"/>
                  <a:gd name="connsiteX6" fmla="*/ 276246 w 327664"/>
                  <a:gd name="connsiteY6" fmla="*/ 1244009 h 1521972"/>
                  <a:gd name="connsiteX7" fmla="*/ 297511 w 327664"/>
                  <a:gd name="connsiteY7" fmla="*/ 1392865 h 1521972"/>
                  <a:gd name="connsiteX8" fmla="*/ 313460 w 327664"/>
                  <a:gd name="connsiteY8" fmla="*/ 1509823 h 1521972"/>
                  <a:gd name="connsiteX9" fmla="*/ 74227 w 327664"/>
                  <a:gd name="connsiteY9" fmla="*/ 1504507 h 1521972"/>
                  <a:gd name="connsiteX10" fmla="*/ 47646 w 327664"/>
                  <a:gd name="connsiteY10" fmla="*/ 1387549 h 1521972"/>
                  <a:gd name="connsiteX11" fmla="*/ 31697 w 327664"/>
                  <a:gd name="connsiteY11" fmla="*/ 1244009 h 1521972"/>
                  <a:gd name="connsiteX12" fmla="*/ 15748 w 327664"/>
                  <a:gd name="connsiteY12" fmla="*/ 1079204 h 1521972"/>
                  <a:gd name="connsiteX13" fmla="*/ 5115 w 327664"/>
                  <a:gd name="connsiteY13" fmla="*/ 818707 h 1521972"/>
                  <a:gd name="connsiteX14" fmla="*/ 5115 w 327664"/>
                  <a:gd name="connsiteY14" fmla="*/ 526311 h 1521972"/>
                  <a:gd name="connsiteX15" fmla="*/ 21064 w 327664"/>
                  <a:gd name="connsiteY15" fmla="*/ 281762 h 1521972"/>
                  <a:gd name="connsiteX16" fmla="*/ 47646 w 327664"/>
                  <a:gd name="connsiteY16" fmla="*/ 111642 h 1521972"/>
                  <a:gd name="connsiteX17" fmla="*/ 47646 w 327664"/>
                  <a:gd name="connsiteY17" fmla="*/ 15949 h 1521972"/>
                  <a:gd name="connsiteX18" fmla="*/ 276246 w 327664"/>
                  <a:gd name="connsiteY18" fmla="*/ 0 h 1521972"/>
                  <a:gd name="connsiteX0" fmla="*/ 281562 w 314318"/>
                  <a:gd name="connsiteY0" fmla="*/ 0 h 1549775"/>
                  <a:gd name="connsiteX1" fmla="*/ 270929 w 314318"/>
                  <a:gd name="connsiteY1" fmla="*/ 132907 h 1549775"/>
                  <a:gd name="connsiteX2" fmla="*/ 249664 w 314318"/>
                  <a:gd name="connsiteY2" fmla="*/ 318976 h 1549775"/>
                  <a:gd name="connsiteX3" fmla="*/ 244348 w 314318"/>
                  <a:gd name="connsiteY3" fmla="*/ 510362 h 1549775"/>
                  <a:gd name="connsiteX4" fmla="*/ 244348 w 314318"/>
                  <a:gd name="connsiteY4" fmla="*/ 733646 h 1549775"/>
                  <a:gd name="connsiteX5" fmla="*/ 254981 w 314318"/>
                  <a:gd name="connsiteY5" fmla="*/ 983511 h 1549775"/>
                  <a:gd name="connsiteX6" fmla="*/ 276246 w 314318"/>
                  <a:gd name="connsiteY6" fmla="*/ 1244009 h 1549775"/>
                  <a:gd name="connsiteX7" fmla="*/ 297511 w 314318"/>
                  <a:gd name="connsiteY7" fmla="*/ 1392865 h 1549775"/>
                  <a:gd name="connsiteX8" fmla="*/ 313460 w 314318"/>
                  <a:gd name="connsiteY8" fmla="*/ 1509823 h 1549775"/>
                  <a:gd name="connsiteX9" fmla="*/ 74227 w 314318"/>
                  <a:gd name="connsiteY9" fmla="*/ 1504507 h 1549775"/>
                  <a:gd name="connsiteX10" fmla="*/ 47646 w 314318"/>
                  <a:gd name="connsiteY10" fmla="*/ 1387549 h 1549775"/>
                  <a:gd name="connsiteX11" fmla="*/ 31697 w 314318"/>
                  <a:gd name="connsiteY11" fmla="*/ 1244009 h 1549775"/>
                  <a:gd name="connsiteX12" fmla="*/ 15748 w 314318"/>
                  <a:gd name="connsiteY12" fmla="*/ 1079204 h 1549775"/>
                  <a:gd name="connsiteX13" fmla="*/ 5115 w 314318"/>
                  <a:gd name="connsiteY13" fmla="*/ 818707 h 1549775"/>
                  <a:gd name="connsiteX14" fmla="*/ 5115 w 314318"/>
                  <a:gd name="connsiteY14" fmla="*/ 526311 h 1549775"/>
                  <a:gd name="connsiteX15" fmla="*/ 21064 w 314318"/>
                  <a:gd name="connsiteY15" fmla="*/ 281762 h 1549775"/>
                  <a:gd name="connsiteX16" fmla="*/ 47646 w 314318"/>
                  <a:gd name="connsiteY16" fmla="*/ 111642 h 1549775"/>
                  <a:gd name="connsiteX17" fmla="*/ 47646 w 314318"/>
                  <a:gd name="connsiteY17" fmla="*/ 15949 h 1549775"/>
                  <a:gd name="connsiteX18" fmla="*/ 276246 w 314318"/>
                  <a:gd name="connsiteY18" fmla="*/ 0 h 1549775"/>
                  <a:gd name="connsiteX0" fmla="*/ 281562 w 362836"/>
                  <a:gd name="connsiteY0" fmla="*/ 0 h 1519826"/>
                  <a:gd name="connsiteX1" fmla="*/ 270929 w 362836"/>
                  <a:gd name="connsiteY1" fmla="*/ 132907 h 1519826"/>
                  <a:gd name="connsiteX2" fmla="*/ 249664 w 362836"/>
                  <a:gd name="connsiteY2" fmla="*/ 318976 h 1519826"/>
                  <a:gd name="connsiteX3" fmla="*/ 244348 w 362836"/>
                  <a:gd name="connsiteY3" fmla="*/ 510362 h 1519826"/>
                  <a:gd name="connsiteX4" fmla="*/ 244348 w 362836"/>
                  <a:gd name="connsiteY4" fmla="*/ 733646 h 1519826"/>
                  <a:gd name="connsiteX5" fmla="*/ 254981 w 362836"/>
                  <a:gd name="connsiteY5" fmla="*/ 983511 h 1519826"/>
                  <a:gd name="connsiteX6" fmla="*/ 276246 w 362836"/>
                  <a:gd name="connsiteY6" fmla="*/ 1244009 h 1519826"/>
                  <a:gd name="connsiteX7" fmla="*/ 297511 w 362836"/>
                  <a:gd name="connsiteY7" fmla="*/ 1392865 h 1519826"/>
                  <a:gd name="connsiteX8" fmla="*/ 313460 w 362836"/>
                  <a:gd name="connsiteY8" fmla="*/ 1509823 h 1519826"/>
                  <a:gd name="connsiteX9" fmla="*/ 74227 w 362836"/>
                  <a:gd name="connsiteY9" fmla="*/ 1504507 h 1519826"/>
                  <a:gd name="connsiteX10" fmla="*/ 47646 w 362836"/>
                  <a:gd name="connsiteY10" fmla="*/ 1387549 h 1519826"/>
                  <a:gd name="connsiteX11" fmla="*/ 31697 w 362836"/>
                  <a:gd name="connsiteY11" fmla="*/ 1244009 h 1519826"/>
                  <a:gd name="connsiteX12" fmla="*/ 15748 w 362836"/>
                  <a:gd name="connsiteY12" fmla="*/ 1079204 h 1519826"/>
                  <a:gd name="connsiteX13" fmla="*/ 5115 w 362836"/>
                  <a:gd name="connsiteY13" fmla="*/ 818707 h 1519826"/>
                  <a:gd name="connsiteX14" fmla="*/ 5115 w 362836"/>
                  <a:gd name="connsiteY14" fmla="*/ 526311 h 1519826"/>
                  <a:gd name="connsiteX15" fmla="*/ 21064 w 362836"/>
                  <a:gd name="connsiteY15" fmla="*/ 281762 h 1519826"/>
                  <a:gd name="connsiteX16" fmla="*/ 47646 w 362836"/>
                  <a:gd name="connsiteY16" fmla="*/ 111642 h 1519826"/>
                  <a:gd name="connsiteX17" fmla="*/ 47646 w 362836"/>
                  <a:gd name="connsiteY17" fmla="*/ 15949 h 1519826"/>
                  <a:gd name="connsiteX18" fmla="*/ 276246 w 362836"/>
                  <a:gd name="connsiteY18" fmla="*/ 0 h 1519826"/>
                  <a:gd name="connsiteX0" fmla="*/ 281562 w 313460"/>
                  <a:gd name="connsiteY0" fmla="*/ 0 h 1540385"/>
                  <a:gd name="connsiteX1" fmla="*/ 270929 w 313460"/>
                  <a:gd name="connsiteY1" fmla="*/ 132907 h 1540385"/>
                  <a:gd name="connsiteX2" fmla="*/ 249664 w 313460"/>
                  <a:gd name="connsiteY2" fmla="*/ 318976 h 1540385"/>
                  <a:gd name="connsiteX3" fmla="*/ 244348 w 313460"/>
                  <a:gd name="connsiteY3" fmla="*/ 510362 h 1540385"/>
                  <a:gd name="connsiteX4" fmla="*/ 244348 w 313460"/>
                  <a:gd name="connsiteY4" fmla="*/ 733646 h 1540385"/>
                  <a:gd name="connsiteX5" fmla="*/ 254981 w 313460"/>
                  <a:gd name="connsiteY5" fmla="*/ 983511 h 1540385"/>
                  <a:gd name="connsiteX6" fmla="*/ 276246 w 313460"/>
                  <a:gd name="connsiteY6" fmla="*/ 1244009 h 1540385"/>
                  <a:gd name="connsiteX7" fmla="*/ 297511 w 313460"/>
                  <a:gd name="connsiteY7" fmla="*/ 1392865 h 1540385"/>
                  <a:gd name="connsiteX8" fmla="*/ 313460 w 313460"/>
                  <a:gd name="connsiteY8" fmla="*/ 1509823 h 1540385"/>
                  <a:gd name="connsiteX9" fmla="*/ 74227 w 313460"/>
                  <a:gd name="connsiteY9" fmla="*/ 1504507 h 1540385"/>
                  <a:gd name="connsiteX10" fmla="*/ 47646 w 313460"/>
                  <a:gd name="connsiteY10" fmla="*/ 1387549 h 1540385"/>
                  <a:gd name="connsiteX11" fmla="*/ 31697 w 313460"/>
                  <a:gd name="connsiteY11" fmla="*/ 1244009 h 1540385"/>
                  <a:gd name="connsiteX12" fmla="*/ 15748 w 313460"/>
                  <a:gd name="connsiteY12" fmla="*/ 1079204 h 1540385"/>
                  <a:gd name="connsiteX13" fmla="*/ 5115 w 313460"/>
                  <a:gd name="connsiteY13" fmla="*/ 818707 h 1540385"/>
                  <a:gd name="connsiteX14" fmla="*/ 5115 w 313460"/>
                  <a:gd name="connsiteY14" fmla="*/ 526311 h 1540385"/>
                  <a:gd name="connsiteX15" fmla="*/ 21064 w 313460"/>
                  <a:gd name="connsiteY15" fmla="*/ 281762 h 1540385"/>
                  <a:gd name="connsiteX16" fmla="*/ 47646 w 313460"/>
                  <a:gd name="connsiteY16" fmla="*/ 111642 h 1540385"/>
                  <a:gd name="connsiteX17" fmla="*/ 47646 w 313460"/>
                  <a:gd name="connsiteY17" fmla="*/ 15949 h 1540385"/>
                  <a:gd name="connsiteX18" fmla="*/ 276246 w 313460"/>
                  <a:gd name="connsiteY18" fmla="*/ 0 h 1540385"/>
                  <a:gd name="connsiteX0" fmla="*/ 281562 w 325358"/>
                  <a:gd name="connsiteY0" fmla="*/ 0 h 1515992"/>
                  <a:gd name="connsiteX1" fmla="*/ 270929 w 325358"/>
                  <a:gd name="connsiteY1" fmla="*/ 132907 h 1515992"/>
                  <a:gd name="connsiteX2" fmla="*/ 249664 w 325358"/>
                  <a:gd name="connsiteY2" fmla="*/ 318976 h 1515992"/>
                  <a:gd name="connsiteX3" fmla="*/ 244348 w 325358"/>
                  <a:gd name="connsiteY3" fmla="*/ 510362 h 1515992"/>
                  <a:gd name="connsiteX4" fmla="*/ 244348 w 325358"/>
                  <a:gd name="connsiteY4" fmla="*/ 733646 h 1515992"/>
                  <a:gd name="connsiteX5" fmla="*/ 254981 w 325358"/>
                  <a:gd name="connsiteY5" fmla="*/ 983511 h 1515992"/>
                  <a:gd name="connsiteX6" fmla="*/ 276246 w 325358"/>
                  <a:gd name="connsiteY6" fmla="*/ 1244009 h 1515992"/>
                  <a:gd name="connsiteX7" fmla="*/ 297511 w 325358"/>
                  <a:gd name="connsiteY7" fmla="*/ 1392865 h 1515992"/>
                  <a:gd name="connsiteX8" fmla="*/ 313460 w 325358"/>
                  <a:gd name="connsiteY8" fmla="*/ 1509823 h 1515992"/>
                  <a:gd name="connsiteX9" fmla="*/ 74227 w 325358"/>
                  <a:gd name="connsiteY9" fmla="*/ 1504507 h 1515992"/>
                  <a:gd name="connsiteX10" fmla="*/ 47646 w 325358"/>
                  <a:gd name="connsiteY10" fmla="*/ 1387549 h 1515992"/>
                  <a:gd name="connsiteX11" fmla="*/ 31697 w 325358"/>
                  <a:gd name="connsiteY11" fmla="*/ 1244009 h 1515992"/>
                  <a:gd name="connsiteX12" fmla="*/ 15748 w 325358"/>
                  <a:gd name="connsiteY12" fmla="*/ 1079204 h 1515992"/>
                  <a:gd name="connsiteX13" fmla="*/ 5115 w 325358"/>
                  <a:gd name="connsiteY13" fmla="*/ 818707 h 1515992"/>
                  <a:gd name="connsiteX14" fmla="*/ 5115 w 325358"/>
                  <a:gd name="connsiteY14" fmla="*/ 526311 h 1515992"/>
                  <a:gd name="connsiteX15" fmla="*/ 21064 w 325358"/>
                  <a:gd name="connsiteY15" fmla="*/ 281762 h 1515992"/>
                  <a:gd name="connsiteX16" fmla="*/ 47646 w 325358"/>
                  <a:gd name="connsiteY16" fmla="*/ 111642 h 1515992"/>
                  <a:gd name="connsiteX17" fmla="*/ 47646 w 325358"/>
                  <a:gd name="connsiteY17" fmla="*/ 15949 h 1515992"/>
                  <a:gd name="connsiteX18" fmla="*/ 276246 w 325358"/>
                  <a:gd name="connsiteY18" fmla="*/ 0 h 1515992"/>
                  <a:gd name="connsiteX0" fmla="*/ 281562 w 313563"/>
                  <a:gd name="connsiteY0" fmla="*/ 0 h 1515992"/>
                  <a:gd name="connsiteX1" fmla="*/ 270929 w 313563"/>
                  <a:gd name="connsiteY1" fmla="*/ 132907 h 1515992"/>
                  <a:gd name="connsiteX2" fmla="*/ 249664 w 313563"/>
                  <a:gd name="connsiteY2" fmla="*/ 318976 h 1515992"/>
                  <a:gd name="connsiteX3" fmla="*/ 244348 w 313563"/>
                  <a:gd name="connsiteY3" fmla="*/ 510362 h 1515992"/>
                  <a:gd name="connsiteX4" fmla="*/ 244348 w 313563"/>
                  <a:gd name="connsiteY4" fmla="*/ 733646 h 1515992"/>
                  <a:gd name="connsiteX5" fmla="*/ 254981 w 313563"/>
                  <a:gd name="connsiteY5" fmla="*/ 983511 h 1515992"/>
                  <a:gd name="connsiteX6" fmla="*/ 276246 w 313563"/>
                  <a:gd name="connsiteY6" fmla="*/ 1244009 h 1515992"/>
                  <a:gd name="connsiteX7" fmla="*/ 297511 w 313563"/>
                  <a:gd name="connsiteY7" fmla="*/ 1392865 h 1515992"/>
                  <a:gd name="connsiteX8" fmla="*/ 313460 w 313563"/>
                  <a:gd name="connsiteY8" fmla="*/ 1509823 h 1515992"/>
                  <a:gd name="connsiteX9" fmla="*/ 74227 w 313563"/>
                  <a:gd name="connsiteY9" fmla="*/ 1504507 h 1515992"/>
                  <a:gd name="connsiteX10" fmla="*/ 47646 w 313563"/>
                  <a:gd name="connsiteY10" fmla="*/ 1387549 h 1515992"/>
                  <a:gd name="connsiteX11" fmla="*/ 31697 w 313563"/>
                  <a:gd name="connsiteY11" fmla="*/ 1244009 h 1515992"/>
                  <a:gd name="connsiteX12" fmla="*/ 15748 w 313563"/>
                  <a:gd name="connsiteY12" fmla="*/ 1079204 h 1515992"/>
                  <a:gd name="connsiteX13" fmla="*/ 5115 w 313563"/>
                  <a:gd name="connsiteY13" fmla="*/ 818707 h 1515992"/>
                  <a:gd name="connsiteX14" fmla="*/ 5115 w 313563"/>
                  <a:gd name="connsiteY14" fmla="*/ 526311 h 1515992"/>
                  <a:gd name="connsiteX15" fmla="*/ 21064 w 313563"/>
                  <a:gd name="connsiteY15" fmla="*/ 281762 h 1515992"/>
                  <a:gd name="connsiteX16" fmla="*/ 47646 w 313563"/>
                  <a:gd name="connsiteY16" fmla="*/ 111642 h 1515992"/>
                  <a:gd name="connsiteX17" fmla="*/ 47646 w 313563"/>
                  <a:gd name="connsiteY17" fmla="*/ 15949 h 1515992"/>
                  <a:gd name="connsiteX18" fmla="*/ 276246 w 313563"/>
                  <a:gd name="connsiteY18" fmla="*/ 0 h 1515992"/>
                  <a:gd name="connsiteX0" fmla="*/ 281562 w 313551"/>
                  <a:gd name="connsiteY0" fmla="*/ 0 h 1510738"/>
                  <a:gd name="connsiteX1" fmla="*/ 270929 w 313551"/>
                  <a:gd name="connsiteY1" fmla="*/ 132907 h 1510738"/>
                  <a:gd name="connsiteX2" fmla="*/ 249664 w 313551"/>
                  <a:gd name="connsiteY2" fmla="*/ 318976 h 1510738"/>
                  <a:gd name="connsiteX3" fmla="*/ 244348 w 313551"/>
                  <a:gd name="connsiteY3" fmla="*/ 510362 h 1510738"/>
                  <a:gd name="connsiteX4" fmla="*/ 244348 w 313551"/>
                  <a:gd name="connsiteY4" fmla="*/ 733646 h 1510738"/>
                  <a:gd name="connsiteX5" fmla="*/ 254981 w 313551"/>
                  <a:gd name="connsiteY5" fmla="*/ 983511 h 1510738"/>
                  <a:gd name="connsiteX6" fmla="*/ 276246 w 313551"/>
                  <a:gd name="connsiteY6" fmla="*/ 1244009 h 1510738"/>
                  <a:gd name="connsiteX7" fmla="*/ 297511 w 313551"/>
                  <a:gd name="connsiteY7" fmla="*/ 1392865 h 1510738"/>
                  <a:gd name="connsiteX8" fmla="*/ 313460 w 313551"/>
                  <a:gd name="connsiteY8" fmla="*/ 1509823 h 1510738"/>
                  <a:gd name="connsiteX9" fmla="*/ 74227 w 313551"/>
                  <a:gd name="connsiteY9" fmla="*/ 1504507 h 1510738"/>
                  <a:gd name="connsiteX10" fmla="*/ 47646 w 313551"/>
                  <a:gd name="connsiteY10" fmla="*/ 1387549 h 1510738"/>
                  <a:gd name="connsiteX11" fmla="*/ 31697 w 313551"/>
                  <a:gd name="connsiteY11" fmla="*/ 1244009 h 1510738"/>
                  <a:gd name="connsiteX12" fmla="*/ 15748 w 313551"/>
                  <a:gd name="connsiteY12" fmla="*/ 1079204 h 1510738"/>
                  <a:gd name="connsiteX13" fmla="*/ 5115 w 313551"/>
                  <a:gd name="connsiteY13" fmla="*/ 818707 h 1510738"/>
                  <a:gd name="connsiteX14" fmla="*/ 5115 w 313551"/>
                  <a:gd name="connsiteY14" fmla="*/ 526311 h 1510738"/>
                  <a:gd name="connsiteX15" fmla="*/ 21064 w 313551"/>
                  <a:gd name="connsiteY15" fmla="*/ 281762 h 1510738"/>
                  <a:gd name="connsiteX16" fmla="*/ 47646 w 313551"/>
                  <a:gd name="connsiteY16" fmla="*/ 111642 h 1510738"/>
                  <a:gd name="connsiteX17" fmla="*/ 47646 w 313551"/>
                  <a:gd name="connsiteY17" fmla="*/ 15949 h 1510738"/>
                  <a:gd name="connsiteX18" fmla="*/ 276246 w 313551"/>
                  <a:gd name="connsiteY18" fmla="*/ 0 h 1510738"/>
                  <a:gd name="connsiteX0" fmla="*/ 281562 w 313551"/>
                  <a:gd name="connsiteY0" fmla="*/ 0 h 1510738"/>
                  <a:gd name="connsiteX1" fmla="*/ 270929 w 313551"/>
                  <a:gd name="connsiteY1" fmla="*/ 132907 h 1510738"/>
                  <a:gd name="connsiteX2" fmla="*/ 249664 w 313551"/>
                  <a:gd name="connsiteY2" fmla="*/ 318976 h 1510738"/>
                  <a:gd name="connsiteX3" fmla="*/ 244348 w 313551"/>
                  <a:gd name="connsiteY3" fmla="*/ 510362 h 1510738"/>
                  <a:gd name="connsiteX4" fmla="*/ 244348 w 313551"/>
                  <a:gd name="connsiteY4" fmla="*/ 733646 h 1510738"/>
                  <a:gd name="connsiteX5" fmla="*/ 254981 w 313551"/>
                  <a:gd name="connsiteY5" fmla="*/ 983511 h 1510738"/>
                  <a:gd name="connsiteX6" fmla="*/ 276246 w 313551"/>
                  <a:gd name="connsiteY6" fmla="*/ 1244009 h 1510738"/>
                  <a:gd name="connsiteX7" fmla="*/ 297511 w 313551"/>
                  <a:gd name="connsiteY7" fmla="*/ 1392865 h 1510738"/>
                  <a:gd name="connsiteX8" fmla="*/ 313460 w 313551"/>
                  <a:gd name="connsiteY8" fmla="*/ 1509823 h 1510738"/>
                  <a:gd name="connsiteX9" fmla="*/ 74227 w 313551"/>
                  <a:gd name="connsiteY9" fmla="*/ 1504507 h 1510738"/>
                  <a:gd name="connsiteX10" fmla="*/ 47646 w 313551"/>
                  <a:gd name="connsiteY10" fmla="*/ 1387549 h 1510738"/>
                  <a:gd name="connsiteX11" fmla="*/ 31697 w 313551"/>
                  <a:gd name="connsiteY11" fmla="*/ 1244009 h 1510738"/>
                  <a:gd name="connsiteX12" fmla="*/ 15748 w 313551"/>
                  <a:gd name="connsiteY12" fmla="*/ 1079204 h 1510738"/>
                  <a:gd name="connsiteX13" fmla="*/ 5115 w 313551"/>
                  <a:gd name="connsiteY13" fmla="*/ 818707 h 1510738"/>
                  <a:gd name="connsiteX14" fmla="*/ 5115 w 313551"/>
                  <a:gd name="connsiteY14" fmla="*/ 526311 h 1510738"/>
                  <a:gd name="connsiteX15" fmla="*/ 21064 w 313551"/>
                  <a:gd name="connsiteY15" fmla="*/ 281762 h 1510738"/>
                  <a:gd name="connsiteX16" fmla="*/ 37014 w 313551"/>
                  <a:gd name="connsiteY16" fmla="*/ 154173 h 1510738"/>
                  <a:gd name="connsiteX17" fmla="*/ 47646 w 313551"/>
                  <a:gd name="connsiteY17" fmla="*/ 15949 h 1510738"/>
                  <a:gd name="connsiteX18" fmla="*/ 276246 w 313551"/>
                  <a:gd name="connsiteY18" fmla="*/ 0 h 1510738"/>
                  <a:gd name="connsiteX0" fmla="*/ 281562 w 313551"/>
                  <a:gd name="connsiteY0" fmla="*/ 0 h 1510738"/>
                  <a:gd name="connsiteX1" fmla="*/ 270929 w 313551"/>
                  <a:gd name="connsiteY1" fmla="*/ 132907 h 1510738"/>
                  <a:gd name="connsiteX2" fmla="*/ 249664 w 313551"/>
                  <a:gd name="connsiteY2" fmla="*/ 318976 h 1510738"/>
                  <a:gd name="connsiteX3" fmla="*/ 244348 w 313551"/>
                  <a:gd name="connsiteY3" fmla="*/ 510362 h 1510738"/>
                  <a:gd name="connsiteX4" fmla="*/ 244348 w 313551"/>
                  <a:gd name="connsiteY4" fmla="*/ 733646 h 1510738"/>
                  <a:gd name="connsiteX5" fmla="*/ 254981 w 313551"/>
                  <a:gd name="connsiteY5" fmla="*/ 983511 h 1510738"/>
                  <a:gd name="connsiteX6" fmla="*/ 276246 w 313551"/>
                  <a:gd name="connsiteY6" fmla="*/ 1244009 h 1510738"/>
                  <a:gd name="connsiteX7" fmla="*/ 297511 w 313551"/>
                  <a:gd name="connsiteY7" fmla="*/ 1392865 h 1510738"/>
                  <a:gd name="connsiteX8" fmla="*/ 313460 w 313551"/>
                  <a:gd name="connsiteY8" fmla="*/ 1509823 h 1510738"/>
                  <a:gd name="connsiteX9" fmla="*/ 74227 w 313551"/>
                  <a:gd name="connsiteY9" fmla="*/ 1504507 h 1510738"/>
                  <a:gd name="connsiteX10" fmla="*/ 47646 w 313551"/>
                  <a:gd name="connsiteY10" fmla="*/ 1387549 h 1510738"/>
                  <a:gd name="connsiteX11" fmla="*/ 31697 w 313551"/>
                  <a:gd name="connsiteY11" fmla="*/ 1244009 h 1510738"/>
                  <a:gd name="connsiteX12" fmla="*/ 15748 w 313551"/>
                  <a:gd name="connsiteY12" fmla="*/ 1079204 h 1510738"/>
                  <a:gd name="connsiteX13" fmla="*/ 5115 w 313551"/>
                  <a:gd name="connsiteY13" fmla="*/ 818707 h 1510738"/>
                  <a:gd name="connsiteX14" fmla="*/ 5115 w 313551"/>
                  <a:gd name="connsiteY14" fmla="*/ 526311 h 1510738"/>
                  <a:gd name="connsiteX15" fmla="*/ 21064 w 313551"/>
                  <a:gd name="connsiteY15" fmla="*/ 281762 h 1510738"/>
                  <a:gd name="connsiteX16" fmla="*/ 37014 w 313551"/>
                  <a:gd name="connsiteY16" fmla="*/ 154173 h 1510738"/>
                  <a:gd name="connsiteX17" fmla="*/ 47646 w 313551"/>
                  <a:gd name="connsiteY17" fmla="*/ 15949 h 1510738"/>
                  <a:gd name="connsiteX18" fmla="*/ 276246 w 313551"/>
                  <a:gd name="connsiteY18" fmla="*/ 0 h 1510738"/>
                  <a:gd name="connsiteX0" fmla="*/ 281562 w 313551"/>
                  <a:gd name="connsiteY0" fmla="*/ 0 h 1510738"/>
                  <a:gd name="connsiteX1" fmla="*/ 270929 w 313551"/>
                  <a:gd name="connsiteY1" fmla="*/ 132907 h 1510738"/>
                  <a:gd name="connsiteX2" fmla="*/ 249664 w 313551"/>
                  <a:gd name="connsiteY2" fmla="*/ 318976 h 1510738"/>
                  <a:gd name="connsiteX3" fmla="*/ 244348 w 313551"/>
                  <a:gd name="connsiteY3" fmla="*/ 510362 h 1510738"/>
                  <a:gd name="connsiteX4" fmla="*/ 244348 w 313551"/>
                  <a:gd name="connsiteY4" fmla="*/ 733646 h 1510738"/>
                  <a:gd name="connsiteX5" fmla="*/ 254981 w 313551"/>
                  <a:gd name="connsiteY5" fmla="*/ 983511 h 1510738"/>
                  <a:gd name="connsiteX6" fmla="*/ 276246 w 313551"/>
                  <a:gd name="connsiteY6" fmla="*/ 1244009 h 1510738"/>
                  <a:gd name="connsiteX7" fmla="*/ 297511 w 313551"/>
                  <a:gd name="connsiteY7" fmla="*/ 1392865 h 1510738"/>
                  <a:gd name="connsiteX8" fmla="*/ 313460 w 313551"/>
                  <a:gd name="connsiteY8" fmla="*/ 1509823 h 1510738"/>
                  <a:gd name="connsiteX9" fmla="*/ 74227 w 313551"/>
                  <a:gd name="connsiteY9" fmla="*/ 1504507 h 1510738"/>
                  <a:gd name="connsiteX10" fmla="*/ 47646 w 313551"/>
                  <a:gd name="connsiteY10" fmla="*/ 1387549 h 1510738"/>
                  <a:gd name="connsiteX11" fmla="*/ 31697 w 313551"/>
                  <a:gd name="connsiteY11" fmla="*/ 1244009 h 1510738"/>
                  <a:gd name="connsiteX12" fmla="*/ 15748 w 313551"/>
                  <a:gd name="connsiteY12" fmla="*/ 1079204 h 1510738"/>
                  <a:gd name="connsiteX13" fmla="*/ 5115 w 313551"/>
                  <a:gd name="connsiteY13" fmla="*/ 818707 h 1510738"/>
                  <a:gd name="connsiteX14" fmla="*/ 5115 w 313551"/>
                  <a:gd name="connsiteY14" fmla="*/ 526311 h 1510738"/>
                  <a:gd name="connsiteX15" fmla="*/ 21064 w 313551"/>
                  <a:gd name="connsiteY15" fmla="*/ 281762 h 1510738"/>
                  <a:gd name="connsiteX16" fmla="*/ 26382 w 313551"/>
                  <a:gd name="connsiteY16" fmla="*/ 148857 h 1510738"/>
                  <a:gd name="connsiteX17" fmla="*/ 47646 w 313551"/>
                  <a:gd name="connsiteY17" fmla="*/ 15949 h 1510738"/>
                  <a:gd name="connsiteX18" fmla="*/ 276246 w 313551"/>
                  <a:gd name="connsiteY18" fmla="*/ 0 h 1510738"/>
                  <a:gd name="connsiteX0" fmla="*/ 281562 w 313551"/>
                  <a:gd name="connsiteY0" fmla="*/ 0 h 1510738"/>
                  <a:gd name="connsiteX1" fmla="*/ 270929 w 313551"/>
                  <a:gd name="connsiteY1" fmla="*/ 132907 h 1510738"/>
                  <a:gd name="connsiteX2" fmla="*/ 249664 w 313551"/>
                  <a:gd name="connsiteY2" fmla="*/ 318976 h 1510738"/>
                  <a:gd name="connsiteX3" fmla="*/ 244348 w 313551"/>
                  <a:gd name="connsiteY3" fmla="*/ 510362 h 1510738"/>
                  <a:gd name="connsiteX4" fmla="*/ 244348 w 313551"/>
                  <a:gd name="connsiteY4" fmla="*/ 733646 h 1510738"/>
                  <a:gd name="connsiteX5" fmla="*/ 254981 w 313551"/>
                  <a:gd name="connsiteY5" fmla="*/ 983511 h 1510738"/>
                  <a:gd name="connsiteX6" fmla="*/ 276246 w 313551"/>
                  <a:gd name="connsiteY6" fmla="*/ 1244009 h 1510738"/>
                  <a:gd name="connsiteX7" fmla="*/ 297511 w 313551"/>
                  <a:gd name="connsiteY7" fmla="*/ 1392865 h 1510738"/>
                  <a:gd name="connsiteX8" fmla="*/ 313460 w 313551"/>
                  <a:gd name="connsiteY8" fmla="*/ 1509823 h 1510738"/>
                  <a:gd name="connsiteX9" fmla="*/ 74227 w 313551"/>
                  <a:gd name="connsiteY9" fmla="*/ 1504507 h 1510738"/>
                  <a:gd name="connsiteX10" fmla="*/ 47646 w 313551"/>
                  <a:gd name="connsiteY10" fmla="*/ 1387549 h 1510738"/>
                  <a:gd name="connsiteX11" fmla="*/ 31697 w 313551"/>
                  <a:gd name="connsiteY11" fmla="*/ 1244009 h 1510738"/>
                  <a:gd name="connsiteX12" fmla="*/ 15748 w 313551"/>
                  <a:gd name="connsiteY12" fmla="*/ 1079204 h 1510738"/>
                  <a:gd name="connsiteX13" fmla="*/ 5115 w 313551"/>
                  <a:gd name="connsiteY13" fmla="*/ 818707 h 1510738"/>
                  <a:gd name="connsiteX14" fmla="*/ 5115 w 313551"/>
                  <a:gd name="connsiteY14" fmla="*/ 526311 h 1510738"/>
                  <a:gd name="connsiteX15" fmla="*/ 21064 w 313551"/>
                  <a:gd name="connsiteY15" fmla="*/ 281762 h 1510738"/>
                  <a:gd name="connsiteX16" fmla="*/ 26382 w 313551"/>
                  <a:gd name="connsiteY16" fmla="*/ 148857 h 1510738"/>
                  <a:gd name="connsiteX17" fmla="*/ 47646 w 313551"/>
                  <a:gd name="connsiteY17" fmla="*/ 15949 h 1510738"/>
                  <a:gd name="connsiteX18" fmla="*/ 276246 w 313551"/>
                  <a:gd name="connsiteY18" fmla="*/ 0 h 1510738"/>
                  <a:gd name="connsiteX0" fmla="*/ 281562 w 313551"/>
                  <a:gd name="connsiteY0" fmla="*/ 0 h 1510738"/>
                  <a:gd name="connsiteX1" fmla="*/ 270929 w 313551"/>
                  <a:gd name="connsiteY1" fmla="*/ 132907 h 1510738"/>
                  <a:gd name="connsiteX2" fmla="*/ 249664 w 313551"/>
                  <a:gd name="connsiteY2" fmla="*/ 318976 h 1510738"/>
                  <a:gd name="connsiteX3" fmla="*/ 244348 w 313551"/>
                  <a:gd name="connsiteY3" fmla="*/ 510362 h 1510738"/>
                  <a:gd name="connsiteX4" fmla="*/ 244348 w 313551"/>
                  <a:gd name="connsiteY4" fmla="*/ 733646 h 1510738"/>
                  <a:gd name="connsiteX5" fmla="*/ 254981 w 313551"/>
                  <a:gd name="connsiteY5" fmla="*/ 983511 h 1510738"/>
                  <a:gd name="connsiteX6" fmla="*/ 276246 w 313551"/>
                  <a:gd name="connsiteY6" fmla="*/ 1244009 h 1510738"/>
                  <a:gd name="connsiteX7" fmla="*/ 297511 w 313551"/>
                  <a:gd name="connsiteY7" fmla="*/ 1392865 h 1510738"/>
                  <a:gd name="connsiteX8" fmla="*/ 313460 w 313551"/>
                  <a:gd name="connsiteY8" fmla="*/ 1509823 h 1510738"/>
                  <a:gd name="connsiteX9" fmla="*/ 74227 w 313551"/>
                  <a:gd name="connsiteY9" fmla="*/ 1504507 h 1510738"/>
                  <a:gd name="connsiteX10" fmla="*/ 47646 w 313551"/>
                  <a:gd name="connsiteY10" fmla="*/ 1387549 h 1510738"/>
                  <a:gd name="connsiteX11" fmla="*/ 31697 w 313551"/>
                  <a:gd name="connsiteY11" fmla="*/ 1244009 h 1510738"/>
                  <a:gd name="connsiteX12" fmla="*/ 15748 w 313551"/>
                  <a:gd name="connsiteY12" fmla="*/ 1079204 h 1510738"/>
                  <a:gd name="connsiteX13" fmla="*/ 5115 w 313551"/>
                  <a:gd name="connsiteY13" fmla="*/ 818707 h 1510738"/>
                  <a:gd name="connsiteX14" fmla="*/ 5115 w 313551"/>
                  <a:gd name="connsiteY14" fmla="*/ 526311 h 1510738"/>
                  <a:gd name="connsiteX15" fmla="*/ 21064 w 313551"/>
                  <a:gd name="connsiteY15" fmla="*/ 281762 h 1510738"/>
                  <a:gd name="connsiteX16" fmla="*/ 26382 w 313551"/>
                  <a:gd name="connsiteY16" fmla="*/ 148857 h 1510738"/>
                  <a:gd name="connsiteX17" fmla="*/ 47646 w 313551"/>
                  <a:gd name="connsiteY17" fmla="*/ 15949 h 1510738"/>
                  <a:gd name="connsiteX18" fmla="*/ 276246 w 313551"/>
                  <a:gd name="connsiteY18" fmla="*/ 0 h 151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3551" h="1510738">
                    <a:moveTo>
                      <a:pt x="281562" y="0"/>
                    </a:moveTo>
                    <a:cubicBezTo>
                      <a:pt x="278903" y="39872"/>
                      <a:pt x="276245" y="79744"/>
                      <a:pt x="270929" y="132907"/>
                    </a:cubicBezTo>
                    <a:cubicBezTo>
                      <a:pt x="265613" y="186070"/>
                      <a:pt x="254094" y="256067"/>
                      <a:pt x="249664" y="318976"/>
                    </a:cubicBezTo>
                    <a:cubicBezTo>
                      <a:pt x="245234" y="381885"/>
                      <a:pt x="245234" y="441250"/>
                      <a:pt x="244348" y="510362"/>
                    </a:cubicBezTo>
                    <a:cubicBezTo>
                      <a:pt x="243462" y="579474"/>
                      <a:pt x="242576" y="654788"/>
                      <a:pt x="244348" y="733646"/>
                    </a:cubicBezTo>
                    <a:cubicBezTo>
                      <a:pt x="246120" y="812504"/>
                      <a:pt x="249665" y="898451"/>
                      <a:pt x="254981" y="983511"/>
                    </a:cubicBezTo>
                    <a:cubicBezTo>
                      <a:pt x="260297" y="1068571"/>
                      <a:pt x="269158" y="1175784"/>
                      <a:pt x="276246" y="1244009"/>
                    </a:cubicBezTo>
                    <a:cubicBezTo>
                      <a:pt x="283334" y="1312234"/>
                      <a:pt x="291309" y="1348563"/>
                      <a:pt x="297511" y="1392865"/>
                    </a:cubicBezTo>
                    <a:cubicBezTo>
                      <a:pt x="303713" y="1437167"/>
                      <a:pt x="308144" y="1507165"/>
                      <a:pt x="313460" y="1509823"/>
                    </a:cubicBezTo>
                    <a:cubicBezTo>
                      <a:pt x="318776" y="1512481"/>
                      <a:pt x="91948" y="1508937"/>
                      <a:pt x="74227" y="1504507"/>
                    </a:cubicBezTo>
                    <a:cubicBezTo>
                      <a:pt x="56506" y="1500077"/>
                      <a:pt x="54734" y="1430965"/>
                      <a:pt x="47646" y="1387549"/>
                    </a:cubicBezTo>
                    <a:cubicBezTo>
                      <a:pt x="40558" y="1344133"/>
                      <a:pt x="37013" y="1295400"/>
                      <a:pt x="31697" y="1244009"/>
                    </a:cubicBezTo>
                    <a:cubicBezTo>
                      <a:pt x="26381" y="1192618"/>
                      <a:pt x="20178" y="1150088"/>
                      <a:pt x="15748" y="1079204"/>
                    </a:cubicBezTo>
                    <a:cubicBezTo>
                      <a:pt x="11318" y="1008320"/>
                      <a:pt x="8658" y="949843"/>
                      <a:pt x="5115" y="818707"/>
                    </a:cubicBezTo>
                    <a:cubicBezTo>
                      <a:pt x="-3745" y="703520"/>
                      <a:pt x="685" y="684914"/>
                      <a:pt x="5115" y="526311"/>
                    </a:cubicBezTo>
                    <a:cubicBezTo>
                      <a:pt x="14861" y="436821"/>
                      <a:pt x="2457" y="384543"/>
                      <a:pt x="21064" y="281762"/>
                    </a:cubicBezTo>
                    <a:cubicBezTo>
                      <a:pt x="29038" y="200246"/>
                      <a:pt x="13976" y="222398"/>
                      <a:pt x="26382" y="148857"/>
                    </a:cubicBezTo>
                    <a:cubicBezTo>
                      <a:pt x="44104" y="69999"/>
                      <a:pt x="46760" y="66454"/>
                      <a:pt x="47646" y="15949"/>
                    </a:cubicBezTo>
                    <a:cubicBezTo>
                      <a:pt x="138909" y="13291"/>
                      <a:pt x="251437" y="10632"/>
                      <a:pt x="276246" y="0"/>
                    </a:cubicBezTo>
                  </a:path>
                </a:pathLst>
              </a:custGeom>
              <a:gradFill>
                <a:gsLst>
                  <a:gs pos="0">
                    <a:srgbClr val="1A223A"/>
                  </a:gs>
                  <a:gs pos="56000">
                    <a:srgbClr val="004282"/>
                  </a:gs>
                  <a:gs pos="100000">
                    <a:srgbClr val="1A223A"/>
                  </a:gs>
                </a:gsLst>
                <a:lin ang="5400000" scaled="1"/>
              </a:gra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27D4D16-D5DB-4524-8806-2EC4AE736D23}"/>
                </a:ext>
              </a:extLst>
            </p:cNvPr>
            <p:cNvSpPr/>
            <p:nvPr/>
          </p:nvSpPr>
          <p:spPr>
            <a:xfrm>
              <a:off x="781050" y="390525"/>
              <a:ext cx="109220" cy="526415"/>
            </a:xfrm>
            <a:custGeom>
              <a:avLst/>
              <a:gdLst>
                <a:gd name="connsiteX0" fmla="*/ 276562 w 322664"/>
                <a:gd name="connsiteY0" fmla="*/ 0 h 1521972"/>
                <a:gd name="connsiteX1" fmla="*/ 265929 w 322664"/>
                <a:gd name="connsiteY1" fmla="*/ 132907 h 1521972"/>
                <a:gd name="connsiteX2" fmla="*/ 244664 w 322664"/>
                <a:gd name="connsiteY2" fmla="*/ 318976 h 1521972"/>
                <a:gd name="connsiteX3" fmla="*/ 239348 w 322664"/>
                <a:gd name="connsiteY3" fmla="*/ 510362 h 1521972"/>
                <a:gd name="connsiteX4" fmla="*/ 239348 w 322664"/>
                <a:gd name="connsiteY4" fmla="*/ 733646 h 1521972"/>
                <a:gd name="connsiteX5" fmla="*/ 249981 w 322664"/>
                <a:gd name="connsiteY5" fmla="*/ 983511 h 1521972"/>
                <a:gd name="connsiteX6" fmla="*/ 271246 w 322664"/>
                <a:gd name="connsiteY6" fmla="*/ 1244009 h 1521972"/>
                <a:gd name="connsiteX7" fmla="*/ 292511 w 322664"/>
                <a:gd name="connsiteY7" fmla="*/ 1392865 h 1521972"/>
                <a:gd name="connsiteX8" fmla="*/ 308460 w 322664"/>
                <a:gd name="connsiteY8" fmla="*/ 1509823 h 1521972"/>
                <a:gd name="connsiteX9" fmla="*/ 69227 w 322664"/>
                <a:gd name="connsiteY9" fmla="*/ 1504507 h 1521972"/>
                <a:gd name="connsiteX10" fmla="*/ 42646 w 322664"/>
                <a:gd name="connsiteY10" fmla="*/ 1387549 h 1521972"/>
                <a:gd name="connsiteX11" fmla="*/ 26697 w 322664"/>
                <a:gd name="connsiteY11" fmla="*/ 1244009 h 1521972"/>
                <a:gd name="connsiteX12" fmla="*/ 10748 w 322664"/>
                <a:gd name="connsiteY12" fmla="*/ 1079204 h 1521972"/>
                <a:gd name="connsiteX13" fmla="*/ 115 w 322664"/>
                <a:gd name="connsiteY13" fmla="*/ 818707 h 1521972"/>
                <a:gd name="connsiteX14" fmla="*/ 5432 w 322664"/>
                <a:gd name="connsiteY14" fmla="*/ 584790 h 1521972"/>
                <a:gd name="connsiteX0" fmla="*/ 277469 w 323571"/>
                <a:gd name="connsiteY0" fmla="*/ 0 h 1521972"/>
                <a:gd name="connsiteX1" fmla="*/ 266836 w 323571"/>
                <a:gd name="connsiteY1" fmla="*/ 132907 h 1521972"/>
                <a:gd name="connsiteX2" fmla="*/ 245571 w 323571"/>
                <a:gd name="connsiteY2" fmla="*/ 318976 h 1521972"/>
                <a:gd name="connsiteX3" fmla="*/ 240255 w 323571"/>
                <a:gd name="connsiteY3" fmla="*/ 510362 h 1521972"/>
                <a:gd name="connsiteX4" fmla="*/ 240255 w 323571"/>
                <a:gd name="connsiteY4" fmla="*/ 733646 h 1521972"/>
                <a:gd name="connsiteX5" fmla="*/ 250888 w 323571"/>
                <a:gd name="connsiteY5" fmla="*/ 983511 h 1521972"/>
                <a:gd name="connsiteX6" fmla="*/ 272153 w 323571"/>
                <a:gd name="connsiteY6" fmla="*/ 1244009 h 1521972"/>
                <a:gd name="connsiteX7" fmla="*/ 293418 w 323571"/>
                <a:gd name="connsiteY7" fmla="*/ 1392865 h 1521972"/>
                <a:gd name="connsiteX8" fmla="*/ 309367 w 323571"/>
                <a:gd name="connsiteY8" fmla="*/ 1509823 h 1521972"/>
                <a:gd name="connsiteX9" fmla="*/ 70134 w 323571"/>
                <a:gd name="connsiteY9" fmla="*/ 1504507 h 1521972"/>
                <a:gd name="connsiteX10" fmla="*/ 43553 w 323571"/>
                <a:gd name="connsiteY10" fmla="*/ 1387549 h 1521972"/>
                <a:gd name="connsiteX11" fmla="*/ 27604 w 323571"/>
                <a:gd name="connsiteY11" fmla="*/ 1244009 h 1521972"/>
                <a:gd name="connsiteX12" fmla="*/ 11655 w 323571"/>
                <a:gd name="connsiteY12" fmla="*/ 1079204 h 1521972"/>
                <a:gd name="connsiteX13" fmla="*/ 1022 w 323571"/>
                <a:gd name="connsiteY13" fmla="*/ 818707 h 1521972"/>
                <a:gd name="connsiteX14" fmla="*/ 1023 w 323571"/>
                <a:gd name="connsiteY14" fmla="*/ 590107 h 1521972"/>
                <a:gd name="connsiteX0" fmla="*/ 276450 w 322552"/>
                <a:gd name="connsiteY0" fmla="*/ 0 h 1521972"/>
                <a:gd name="connsiteX1" fmla="*/ 265817 w 322552"/>
                <a:gd name="connsiteY1" fmla="*/ 132907 h 1521972"/>
                <a:gd name="connsiteX2" fmla="*/ 244552 w 322552"/>
                <a:gd name="connsiteY2" fmla="*/ 318976 h 1521972"/>
                <a:gd name="connsiteX3" fmla="*/ 239236 w 322552"/>
                <a:gd name="connsiteY3" fmla="*/ 510362 h 1521972"/>
                <a:gd name="connsiteX4" fmla="*/ 239236 w 322552"/>
                <a:gd name="connsiteY4" fmla="*/ 733646 h 1521972"/>
                <a:gd name="connsiteX5" fmla="*/ 249869 w 322552"/>
                <a:gd name="connsiteY5" fmla="*/ 983511 h 1521972"/>
                <a:gd name="connsiteX6" fmla="*/ 271134 w 322552"/>
                <a:gd name="connsiteY6" fmla="*/ 1244009 h 1521972"/>
                <a:gd name="connsiteX7" fmla="*/ 292399 w 322552"/>
                <a:gd name="connsiteY7" fmla="*/ 1392865 h 1521972"/>
                <a:gd name="connsiteX8" fmla="*/ 308348 w 322552"/>
                <a:gd name="connsiteY8" fmla="*/ 1509823 h 1521972"/>
                <a:gd name="connsiteX9" fmla="*/ 69115 w 322552"/>
                <a:gd name="connsiteY9" fmla="*/ 1504507 h 1521972"/>
                <a:gd name="connsiteX10" fmla="*/ 42534 w 322552"/>
                <a:gd name="connsiteY10" fmla="*/ 1387549 h 1521972"/>
                <a:gd name="connsiteX11" fmla="*/ 26585 w 322552"/>
                <a:gd name="connsiteY11" fmla="*/ 1244009 h 1521972"/>
                <a:gd name="connsiteX12" fmla="*/ 10636 w 322552"/>
                <a:gd name="connsiteY12" fmla="*/ 1079204 h 1521972"/>
                <a:gd name="connsiteX13" fmla="*/ 3 w 322552"/>
                <a:gd name="connsiteY13" fmla="*/ 818707 h 1521972"/>
                <a:gd name="connsiteX14" fmla="*/ 271134 w 322552"/>
                <a:gd name="connsiteY14" fmla="*/ 0 h 1521972"/>
                <a:gd name="connsiteX0" fmla="*/ 294042 w 340144"/>
                <a:gd name="connsiteY0" fmla="*/ 0 h 1521972"/>
                <a:gd name="connsiteX1" fmla="*/ 283409 w 340144"/>
                <a:gd name="connsiteY1" fmla="*/ 132907 h 1521972"/>
                <a:gd name="connsiteX2" fmla="*/ 262144 w 340144"/>
                <a:gd name="connsiteY2" fmla="*/ 318976 h 1521972"/>
                <a:gd name="connsiteX3" fmla="*/ 256828 w 340144"/>
                <a:gd name="connsiteY3" fmla="*/ 510362 h 1521972"/>
                <a:gd name="connsiteX4" fmla="*/ 256828 w 340144"/>
                <a:gd name="connsiteY4" fmla="*/ 733646 h 1521972"/>
                <a:gd name="connsiteX5" fmla="*/ 267461 w 340144"/>
                <a:gd name="connsiteY5" fmla="*/ 983511 h 1521972"/>
                <a:gd name="connsiteX6" fmla="*/ 288726 w 340144"/>
                <a:gd name="connsiteY6" fmla="*/ 1244009 h 1521972"/>
                <a:gd name="connsiteX7" fmla="*/ 309991 w 340144"/>
                <a:gd name="connsiteY7" fmla="*/ 1392865 h 1521972"/>
                <a:gd name="connsiteX8" fmla="*/ 325940 w 340144"/>
                <a:gd name="connsiteY8" fmla="*/ 1509823 h 1521972"/>
                <a:gd name="connsiteX9" fmla="*/ 86707 w 340144"/>
                <a:gd name="connsiteY9" fmla="*/ 1504507 h 1521972"/>
                <a:gd name="connsiteX10" fmla="*/ 60126 w 340144"/>
                <a:gd name="connsiteY10" fmla="*/ 1387549 h 1521972"/>
                <a:gd name="connsiteX11" fmla="*/ 44177 w 340144"/>
                <a:gd name="connsiteY11" fmla="*/ 1244009 h 1521972"/>
                <a:gd name="connsiteX12" fmla="*/ 28228 w 340144"/>
                <a:gd name="connsiteY12" fmla="*/ 1079204 h 1521972"/>
                <a:gd name="connsiteX13" fmla="*/ 17595 w 340144"/>
                <a:gd name="connsiteY13" fmla="*/ 818707 h 1521972"/>
                <a:gd name="connsiteX14" fmla="*/ 17595 w 340144"/>
                <a:gd name="connsiteY14" fmla="*/ 526311 h 1521972"/>
                <a:gd name="connsiteX15" fmla="*/ 288726 w 340144"/>
                <a:gd name="connsiteY15" fmla="*/ 0 h 1521972"/>
                <a:gd name="connsiteX0" fmla="*/ 280645 w 326747"/>
                <a:gd name="connsiteY0" fmla="*/ 0 h 1521972"/>
                <a:gd name="connsiteX1" fmla="*/ 270012 w 326747"/>
                <a:gd name="connsiteY1" fmla="*/ 132907 h 1521972"/>
                <a:gd name="connsiteX2" fmla="*/ 248747 w 326747"/>
                <a:gd name="connsiteY2" fmla="*/ 318976 h 1521972"/>
                <a:gd name="connsiteX3" fmla="*/ 243431 w 326747"/>
                <a:gd name="connsiteY3" fmla="*/ 510362 h 1521972"/>
                <a:gd name="connsiteX4" fmla="*/ 243431 w 326747"/>
                <a:gd name="connsiteY4" fmla="*/ 733646 h 1521972"/>
                <a:gd name="connsiteX5" fmla="*/ 254064 w 326747"/>
                <a:gd name="connsiteY5" fmla="*/ 983511 h 1521972"/>
                <a:gd name="connsiteX6" fmla="*/ 275329 w 326747"/>
                <a:gd name="connsiteY6" fmla="*/ 1244009 h 1521972"/>
                <a:gd name="connsiteX7" fmla="*/ 296594 w 326747"/>
                <a:gd name="connsiteY7" fmla="*/ 1392865 h 1521972"/>
                <a:gd name="connsiteX8" fmla="*/ 312543 w 326747"/>
                <a:gd name="connsiteY8" fmla="*/ 1509823 h 1521972"/>
                <a:gd name="connsiteX9" fmla="*/ 73310 w 326747"/>
                <a:gd name="connsiteY9" fmla="*/ 1504507 h 1521972"/>
                <a:gd name="connsiteX10" fmla="*/ 46729 w 326747"/>
                <a:gd name="connsiteY10" fmla="*/ 1387549 h 1521972"/>
                <a:gd name="connsiteX11" fmla="*/ 30780 w 326747"/>
                <a:gd name="connsiteY11" fmla="*/ 1244009 h 1521972"/>
                <a:gd name="connsiteX12" fmla="*/ 14831 w 326747"/>
                <a:gd name="connsiteY12" fmla="*/ 1079204 h 1521972"/>
                <a:gd name="connsiteX13" fmla="*/ 4198 w 326747"/>
                <a:gd name="connsiteY13" fmla="*/ 818707 h 1521972"/>
                <a:gd name="connsiteX14" fmla="*/ 4198 w 326747"/>
                <a:gd name="connsiteY14" fmla="*/ 526311 h 1521972"/>
                <a:gd name="connsiteX15" fmla="*/ 275329 w 326747"/>
                <a:gd name="connsiteY15" fmla="*/ 0 h 1521972"/>
                <a:gd name="connsiteX0" fmla="*/ 280645 w 326747"/>
                <a:gd name="connsiteY0" fmla="*/ 0 h 1521972"/>
                <a:gd name="connsiteX1" fmla="*/ 270012 w 326747"/>
                <a:gd name="connsiteY1" fmla="*/ 132907 h 1521972"/>
                <a:gd name="connsiteX2" fmla="*/ 248747 w 326747"/>
                <a:gd name="connsiteY2" fmla="*/ 318976 h 1521972"/>
                <a:gd name="connsiteX3" fmla="*/ 243431 w 326747"/>
                <a:gd name="connsiteY3" fmla="*/ 510362 h 1521972"/>
                <a:gd name="connsiteX4" fmla="*/ 243431 w 326747"/>
                <a:gd name="connsiteY4" fmla="*/ 733646 h 1521972"/>
                <a:gd name="connsiteX5" fmla="*/ 254064 w 326747"/>
                <a:gd name="connsiteY5" fmla="*/ 983511 h 1521972"/>
                <a:gd name="connsiteX6" fmla="*/ 275329 w 326747"/>
                <a:gd name="connsiteY6" fmla="*/ 1244009 h 1521972"/>
                <a:gd name="connsiteX7" fmla="*/ 296594 w 326747"/>
                <a:gd name="connsiteY7" fmla="*/ 1392865 h 1521972"/>
                <a:gd name="connsiteX8" fmla="*/ 312543 w 326747"/>
                <a:gd name="connsiteY8" fmla="*/ 1509823 h 1521972"/>
                <a:gd name="connsiteX9" fmla="*/ 73310 w 326747"/>
                <a:gd name="connsiteY9" fmla="*/ 1504507 h 1521972"/>
                <a:gd name="connsiteX10" fmla="*/ 46729 w 326747"/>
                <a:gd name="connsiteY10" fmla="*/ 1387549 h 1521972"/>
                <a:gd name="connsiteX11" fmla="*/ 30780 w 326747"/>
                <a:gd name="connsiteY11" fmla="*/ 1244009 h 1521972"/>
                <a:gd name="connsiteX12" fmla="*/ 14831 w 326747"/>
                <a:gd name="connsiteY12" fmla="*/ 1079204 h 1521972"/>
                <a:gd name="connsiteX13" fmla="*/ 4198 w 326747"/>
                <a:gd name="connsiteY13" fmla="*/ 818707 h 1521972"/>
                <a:gd name="connsiteX14" fmla="*/ 4198 w 326747"/>
                <a:gd name="connsiteY14" fmla="*/ 526311 h 1521972"/>
                <a:gd name="connsiteX15" fmla="*/ 275329 w 326747"/>
                <a:gd name="connsiteY15" fmla="*/ 0 h 1521972"/>
                <a:gd name="connsiteX0" fmla="*/ 283300 w 329402"/>
                <a:gd name="connsiteY0" fmla="*/ 0 h 1521972"/>
                <a:gd name="connsiteX1" fmla="*/ 272667 w 329402"/>
                <a:gd name="connsiteY1" fmla="*/ 132907 h 1521972"/>
                <a:gd name="connsiteX2" fmla="*/ 251402 w 329402"/>
                <a:gd name="connsiteY2" fmla="*/ 318976 h 1521972"/>
                <a:gd name="connsiteX3" fmla="*/ 246086 w 329402"/>
                <a:gd name="connsiteY3" fmla="*/ 510362 h 1521972"/>
                <a:gd name="connsiteX4" fmla="*/ 246086 w 329402"/>
                <a:gd name="connsiteY4" fmla="*/ 733646 h 1521972"/>
                <a:gd name="connsiteX5" fmla="*/ 256719 w 329402"/>
                <a:gd name="connsiteY5" fmla="*/ 983511 h 1521972"/>
                <a:gd name="connsiteX6" fmla="*/ 277984 w 329402"/>
                <a:gd name="connsiteY6" fmla="*/ 1244009 h 1521972"/>
                <a:gd name="connsiteX7" fmla="*/ 299249 w 329402"/>
                <a:gd name="connsiteY7" fmla="*/ 1392865 h 1521972"/>
                <a:gd name="connsiteX8" fmla="*/ 315198 w 329402"/>
                <a:gd name="connsiteY8" fmla="*/ 1509823 h 1521972"/>
                <a:gd name="connsiteX9" fmla="*/ 75965 w 329402"/>
                <a:gd name="connsiteY9" fmla="*/ 1504507 h 1521972"/>
                <a:gd name="connsiteX10" fmla="*/ 49384 w 329402"/>
                <a:gd name="connsiteY10" fmla="*/ 1387549 h 1521972"/>
                <a:gd name="connsiteX11" fmla="*/ 33435 w 329402"/>
                <a:gd name="connsiteY11" fmla="*/ 1244009 h 1521972"/>
                <a:gd name="connsiteX12" fmla="*/ 17486 w 329402"/>
                <a:gd name="connsiteY12" fmla="*/ 1079204 h 1521972"/>
                <a:gd name="connsiteX13" fmla="*/ 6853 w 329402"/>
                <a:gd name="connsiteY13" fmla="*/ 818707 h 1521972"/>
                <a:gd name="connsiteX14" fmla="*/ 6853 w 329402"/>
                <a:gd name="connsiteY14" fmla="*/ 526311 h 1521972"/>
                <a:gd name="connsiteX15" fmla="*/ 22802 w 329402"/>
                <a:gd name="connsiteY15" fmla="*/ 281762 h 1521972"/>
                <a:gd name="connsiteX16" fmla="*/ 277984 w 329402"/>
                <a:gd name="connsiteY16" fmla="*/ 0 h 1521972"/>
                <a:gd name="connsiteX0" fmla="*/ 283300 w 329402"/>
                <a:gd name="connsiteY0" fmla="*/ 0 h 1521972"/>
                <a:gd name="connsiteX1" fmla="*/ 272667 w 329402"/>
                <a:gd name="connsiteY1" fmla="*/ 132907 h 1521972"/>
                <a:gd name="connsiteX2" fmla="*/ 251402 w 329402"/>
                <a:gd name="connsiteY2" fmla="*/ 318976 h 1521972"/>
                <a:gd name="connsiteX3" fmla="*/ 246086 w 329402"/>
                <a:gd name="connsiteY3" fmla="*/ 510362 h 1521972"/>
                <a:gd name="connsiteX4" fmla="*/ 246086 w 329402"/>
                <a:gd name="connsiteY4" fmla="*/ 733646 h 1521972"/>
                <a:gd name="connsiteX5" fmla="*/ 256719 w 329402"/>
                <a:gd name="connsiteY5" fmla="*/ 983511 h 1521972"/>
                <a:gd name="connsiteX6" fmla="*/ 277984 w 329402"/>
                <a:gd name="connsiteY6" fmla="*/ 1244009 h 1521972"/>
                <a:gd name="connsiteX7" fmla="*/ 299249 w 329402"/>
                <a:gd name="connsiteY7" fmla="*/ 1392865 h 1521972"/>
                <a:gd name="connsiteX8" fmla="*/ 315198 w 329402"/>
                <a:gd name="connsiteY8" fmla="*/ 1509823 h 1521972"/>
                <a:gd name="connsiteX9" fmla="*/ 75965 w 329402"/>
                <a:gd name="connsiteY9" fmla="*/ 1504507 h 1521972"/>
                <a:gd name="connsiteX10" fmla="*/ 49384 w 329402"/>
                <a:gd name="connsiteY10" fmla="*/ 1387549 h 1521972"/>
                <a:gd name="connsiteX11" fmla="*/ 33435 w 329402"/>
                <a:gd name="connsiteY11" fmla="*/ 1244009 h 1521972"/>
                <a:gd name="connsiteX12" fmla="*/ 17486 w 329402"/>
                <a:gd name="connsiteY12" fmla="*/ 1079204 h 1521972"/>
                <a:gd name="connsiteX13" fmla="*/ 6853 w 329402"/>
                <a:gd name="connsiteY13" fmla="*/ 818707 h 1521972"/>
                <a:gd name="connsiteX14" fmla="*/ 6853 w 329402"/>
                <a:gd name="connsiteY14" fmla="*/ 526311 h 1521972"/>
                <a:gd name="connsiteX15" fmla="*/ 22802 w 329402"/>
                <a:gd name="connsiteY15" fmla="*/ 281762 h 1521972"/>
                <a:gd name="connsiteX16" fmla="*/ 49384 w 329402"/>
                <a:gd name="connsiteY16" fmla="*/ 111642 h 1521972"/>
                <a:gd name="connsiteX17" fmla="*/ 277984 w 329402"/>
                <a:gd name="connsiteY17" fmla="*/ 0 h 1521972"/>
                <a:gd name="connsiteX0" fmla="*/ 283300 w 329402"/>
                <a:gd name="connsiteY0" fmla="*/ 0 h 1521972"/>
                <a:gd name="connsiteX1" fmla="*/ 272667 w 329402"/>
                <a:gd name="connsiteY1" fmla="*/ 132907 h 1521972"/>
                <a:gd name="connsiteX2" fmla="*/ 251402 w 329402"/>
                <a:gd name="connsiteY2" fmla="*/ 318976 h 1521972"/>
                <a:gd name="connsiteX3" fmla="*/ 246086 w 329402"/>
                <a:gd name="connsiteY3" fmla="*/ 510362 h 1521972"/>
                <a:gd name="connsiteX4" fmla="*/ 246086 w 329402"/>
                <a:gd name="connsiteY4" fmla="*/ 733646 h 1521972"/>
                <a:gd name="connsiteX5" fmla="*/ 256719 w 329402"/>
                <a:gd name="connsiteY5" fmla="*/ 983511 h 1521972"/>
                <a:gd name="connsiteX6" fmla="*/ 277984 w 329402"/>
                <a:gd name="connsiteY6" fmla="*/ 1244009 h 1521972"/>
                <a:gd name="connsiteX7" fmla="*/ 299249 w 329402"/>
                <a:gd name="connsiteY7" fmla="*/ 1392865 h 1521972"/>
                <a:gd name="connsiteX8" fmla="*/ 315198 w 329402"/>
                <a:gd name="connsiteY8" fmla="*/ 1509823 h 1521972"/>
                <a:gd name="connsiteX9" fmla="*/ 75965 w 329402"/>
                <a:gd name="connsiteY9" fmla="*/ 1504507 h 1521972"/>
                <a:gd name="connsiteX10" fmla="*/ 49384 w 329402"/>
                <a:gd name="connsiteY10" fmla="*/ 1387549 h 1521972"/>
                <a:gd name="connsiteX11" fmla="*/ 33435 w 329402"/>
                <a:gd name="connsiteY11" fmla="*/ 1244009 h 1521972"/>
                <a:gd name="connsiteX12" fmla="*/ 17486 w 329402"/>
                <a:gd name="connsiteY12" fmla="*/ 1079204 h 1521972"/>
                <a:gd name="connsiteX13" fmla="*/ 6853 w 329402"/>
                <a:gd name="connsiteY13" fmla="*/ 818707 h 1521972"/>
                <a:gd name="connsiteX14" fmla="*/ 6853 w 329402"/>
                <a:gd name="connsiteY14" fmla="*/ 526311 h 1521972"/>
                <a:gd name="connsiteX15" fmla="*/ 22802 w 329402"/>
                <a:gd name="connsiteY15" fmla="*/ 281762 h 1521972"/>
                <a:gd name="connsiteX16" fmla="*/ 49384 w 329402"/>
                <a:gd name="connsiteY16" fmla="*/ 111642 h 1521972"/>
                <a:gd name="connsiteX17" fmla="*/ 49384 w 329402"/>
                <a:gd name="connsiteY17" fmla="*/ 15949 h 1521972"/>
                <a:gd name="connsiteX18" fmla="*/ 277984 w 329402"/>
                <a:gd name="connsiteY18" fmla="*/ 0 h 1521972"/>
                <a:gd name="connsiteX0" fmla="*/ 283300 w 329402"/>
                <a:gd name="connsiteY0" fmla="*/ 0 h 1521972"/>
                <a:gd name="connsiteX1" fmla="*/ 272667 w 329402"/>
                <a:gd name="connsiteY1" fmla="*/ 132907 h 1521972"/>
                <a:gd name="connsiteX2" fmla="*/ 251402 w 329402"/>
                <a:gd name="connsiteY2" fmla="*/ 318976 h 1521972"/>
                <a:gd name="connsiteX3" fmla="*/ 246086 w 329402"/>
                <a:gd name="connsiteY3" fmla="*/ 510362 h 1521972"/>
                <a:gd name="connsiteX4" fmla="*/ 246086 w 329402"/>
                <a:gd name="connsiteY4" fmla="*/ 733646 h 1521972"/>
                <a:gd name="connsiteX5" fmla="*/ 256719 w 329402"/>
                <a:gd name="connsiteY5" fmla="*/ 983511 h 1521972"/>
                <a:gd name="connsiteX6" fmla="*/ 277984 w 329402"/>
                <a:gd name="connsiteY6" fmla="*/ 1244009 h 1521972"/>
                <a:gd name="connsiteX7" fmla="*/ 299249 w 329402"/>
                <a:gd name="connsiteY7" fmla="*/ 1392865 h 1521972"/>
                <a:gd name="connsiteX8" fmla="*/ 315198 w 329402"/>
                <a:gd name="connsiteY8" fmla="*/ 1509823 h 1521972"/>
                <a:gd name="connsiteX9" fmla="*/ 75965 w 329402"/>
                <a:gd name="connsiteY9" fmla="*/ 1504507 h 1521972"/>
                <a:gd name="connsiteX10" fmla="*/ 49384 w 329402"/>
                <a:gd name="connsiteY10" fmla="*/ 1387549 h 1521972"/>
                <a:gd name="connsiteX11" fmla="*/ 33435 w 329402"/>
                <a:gd name="connsiteY11" fmla="*/ 1244009 h 1521972"/>
                <a:gd name="connsiteX12" fmla="*/ 17486 w 329402"/>
                <a:gd name="connsiteY12" fmla="*/ 1079204 h 1521972"/>
                <a:gd name="connsiteX13" fmla="*/ 6853 w 329402"/>
                <a:gd name="connsiteY13" fmla="*/ 818707 h 1521972"/>
                <a:gd name="connsiteX14" fmla="*/ 6853 w 329402"/>
                <a:gd name="connsiteY14" fmla="*/ 526311 h 1521972"/>
                <a:gd name="connsiteX15" fmla="*/ 22802 w 329402"/>
                <a:gd name="connsiteY15" fmla="*/ 281762 h 1521972"/>
                <a:gd name="connsiteX16" fmla="*/ 49384 w 329402"/>
                <a:gd name="connsiteY16" fmla="*/ 111642 h 1521972"/>
                <a:gd name="connsiteX17" fmla="*/ 49384 w 329402"/>
                <a:gd name="connsiteY17" fmla="*/ 15949 h 1521972"/>
                <a:gd name="connsiteX18" fmla="*/ 277984 w 329402"/>
                <a:gd name="connsiteY18" fmla="*/ 0 h 1521972"/>
                <a:gd name="connsiteX0" fmla="*/ 283300 w 329402"/>
                <a:gd name="connsiteY0" fmla="*/ 0 h 1521972"/>
                <a:gd name="connsiteX1" fmla="*/ 272667 w 329402"/>
                <a:gd name="connsiteY1" fmla="*/ 132907 h 1521972"/>
                <a:gd name="connsiteX2" fmla="*/ 251402 w 329402"/>
                <a:gd name="connsiteY2" fmla="*/ 318976 h 1521972"/>
                <a:gd name="connsiteX3" fmla="*/ 246086 w 329402"/>
                <a:gd name="connsiteY3" fmla="*/ 510362 h 1521972"/>
                <a:gd name="connsiteX4" fmla="*/ 246086 w 329402"/>
                <a:gd name="connsiteY4" fmla="*/ 733646 h 1521972"/>
                <a:gd name="connsiteX5" fmla="*/ 256719 w 329402"/>
                <a:gd name="connsiteY5" fmla="*/ 983511 h 1521972"/>
                <a:gd name="connsiteX6" fmla="*/ 277984 w 329402"/>
                <a:gd name="connsiteY6" fmla="*/ 1244009 h 1521972"/>
                <a:gd name="connsiteX7" fmla="*/ 299249 w 329402"/>
                <a:gd name="connsiteY7" fmla="*/ 1392865 h 1521972"/>
                <a:gd name="connsiteX8" fmla="*/ 315198 w 329402"/>
                <a:gd name="connsiteY8" fmla="*/ 1509823 h 1521972"/>
                <a:gd name="connsiteX9" fmla="*/ 75965 w 329402"/>
                <a:gd name="connsiteY9" fmla="*/ 1504507 h 1521972"/>
                <a:gd name="connsiteX10" fmla="*/ 49384 w 329402"/>
                <a:gd name="connsiteY10" fmla="*/ 1387549 h 1521972"/>
                <a:gd name="connsiteX11" fmla="*/ 33435 w 329402"/>
                <a:gd name="connsiteY11" fmla="*/ 1244009 h 1521972"/>
                <a:gd name="connsiteX12" fmla="*/ 17486 w 329402"/>
                <a:gd name="connsiteY12" fmla="*/ 1079204 h 1521972"/>
                <a:gd name="connsiteX13" fmla="*/ 6853 w 329402"/>
                <a:gd name="connsiteY13" fmla="*/ 818707 h 1521972"/>
                <a:gd name="connsiteX14" fmla="*/ 6853 w 329402"/>
                <a:gd name="connsiteY14" fmla="*/ 526311 h 1521972"/>
                <a:gd name="connsiteX15" fmla="*/ 22802 w 329402"/>
                <a:gd name="connsiteY15" fmla="*/ 281762 h 1521972"/>
                <a:gd name="connsiteX16" fmla="*/ 49384 w 329402"/>
                <a:gd name="connsiteY16" fmla="*/ 111642 h 1521972"/>
                <a:gd name="connsiteX17" fmla="*/ 49384 w 329402"/>
                <a:gd name="connsiteY17" fmla="*/ 15949 h 1521972"/>
                <a:gd name="connsiteX18" fmla="*/ 277984 w 329402"/>
                <a:gd name="connsiteY18" fmla="*/ 0 h 1521972"/>
                <a:gd name="connsiteX0" fmla="*/ 283300 w 329402"/>
                <a:gd name="connsiteY0" fmla="*/ 0 h 1521972"/>
                <a:gd name="connsiteX1" fmla="*/ 272667 w 329402"/>
                <a:gd name="connsiteY1" fmla="*/ 132907 h 1521972"/>
                <a:gd name="connsiteX2" fmla="*/ 251402 w 329402"/>
                <a:gd name="connsiteY2" fmla="*/ 318976 h 1521972"/>
                <a:gd name="connsiteX3" fmla="*/ 246086 w 329402"/>
                <a:gd name="connsiteY3" fmla="*/ 510362 h 1521972"/>
                <a:gd name="connsiteX4" fmla="*/ 246086 w 329402"/>
                <a:gd name="connsiteY4" fmla="*/ 733646 h 1521972"/>
                <a:gd name="connsiteX5" fmla="*/ 256719 w 329402"/>
                <a:gd name="connsiteY5" fmla="*/ 983511 h 1521972"/>
                <a:gd name="connsiteX6" fmla="*/ 277984 w 329402"/>
                <a:gd name="connsiteY6" fmla="*/ 1244009 h 1521972"/>
                <a:gd name="connsiteX7" fmla="*/ 299249 w 329402"/>
                <a:gd name="connsiteY7" fmla="*/ 1392865 h 1521972"/>
                <a:gd name="connsiteX8" fmla="*/ 315198 w 329402"/>
                <a:gd name="connsiteY8" fmla="*/ 1509823 h 1521972"/>
                <a:gd name="connsiteX9" fmla="*/ 75965 w 329402"/>
                <a:gd name="connsiteY9" fmla="*/ 1504507 h 1521972"/>
                <a:gd name="connsiteX10" fmla="*/ 49384 w 329402"/>
                <a:gd name="connsiteY10" fmla="*/ 1387549 h 1521972"/>
                <a:gd name="connsiteX11" fmla="*/ 33435 w 329402"/>
                <a:gd name="connsiteY11" fmla="*/ 1244009 h 1521972"/>
                <a:gd name="connsiteX12" fmla="*/ 17486 w 329402"/>
                <a:gd name="connsiteY12" fmla="*/ 1079204 h 1521972"/>
                <a:gd name="connsiteX13" fmla="*/ 6853 w 329402"/>
                <a:gd name="connsiteY13" fmla="*/ 818707 h 1521972"/>
                <a:gd name="connsiteX14" fmla="*/ 6853 w 329402"/>
                <a:gd name="connsiteY14" fmla="*/ 526311 h 1521972"/>
                <a:gd name="connsiteX15" fmla="*/ 22802 w 329402"/>
                <a:gd name="connsiteY15" fmla="*/ 281762 h 1521972"/>
                <a:gd name="connsiteX16" fmla="*/ 49384 w 329402"/>
                <a:gd name="connsiteY16" fmla="*/ 111642 h 1521972"/>
                <a:gd name="connsiteX17" fmla="*/ 49384 w 329402"/>
                <a:gd name="connsiteY17" fmla="*/ 15949 h 1521972"/>
                <a:gd name="connsiteX18" fmla="*/ 277984 w 329402"/>
                <a:gd name="connsiteY18" fmla="*/ 0 h 1521972"/>
                <a:gd name="connsiteX0" fmla="*/ 280645 w 326747"/>
                <a:gd name="connsiteY0" fmla="*/ 0 h 1521972"/>
                <a:gd name="connsiteX1" fmla="*/ 270012 w 326747"/>
                <a:gd name="connsiteY1" fmla="*/ 132907 h 1521972"/>
                <a:gd name="connsiteX2" fmla="*/ 248747 w 326747"/>
                <a:gd name="connsiteY2" fmla="*/ 318976 h 1521972"/>
                <a:gd name="connsiteX3" fmla="*/ 243431 w 326747"/>
                <a:gd name="connsiteY3" fmla="*/ 510362 h 1521972"/>
                <a:gd name="connsiteX4" fmla="*/ 243431 w 326747"/>
                <a:gd name="connsiteY4" fmla="*/ 733646 h 1521972"/>
                <a:gd name="connsiteX5" fmla="*/ 254064 w 326747"/>
                <a:gd name="connsiteY5" fmla="*/ 983511 h 1521972"/>
                <a:gd name="connsiteX6" fmla="*/ 275329 w 326747"/>
                <a:gd name="connsiteY6" fmla="*/ 1244009 h 1521972"/>
                <a:gd name="connsiteX7" fmla="*/ 296594 w 326747"/>
                <a:gd name="connsiteY7" fmla="*/ 1392865 h 1521972"/>
                <a:gd name="connsiteX8" fmla="*/ 312543 w 326747"/>
                <a:gd name="connsiteY8" fmla="*/ 1509823 h 1521972"/>
                <a:gd name="connsiteX9" fmla="*/ 73310 w 326747"/>
                <a:gd name="connsiteY9" fmla="*/ 1504507 h 1521972"/>
                <a:gd name="connsiteX10" fmla="*/ 46729 w 326747"/>
                <a:gd name="connsiteY10" fmla="*/ 1387549 h 1521972"/>
                <a:gd name="connsiteX11" fmla="*/ 30780 w 326747"/>
                <a:gd name="connsiteY11" fmla="*/ 1244009 h 1521972"/>
                <a:gd name="connsiteX12" fmla="*/ 14831 w 326747"/>
                <a:gd name="connsiteY12" fmla="*/ 1079204 h 1521972"/>
                <a:gd name="connsiteX13" fmla="*/ 4198 w 326747"/>
                <a:gd name="connsiteY13" fmla="*/ 818707 h 1521972"/>
                <a:gd name="connsiteX14" fmla="*/ 4198 w 326747"/>
                <a:gd name="connsiteY14" fmla="*/ 526311 h 1521972"/>
                <a:gd name="connsiteX15" fmla="*/ 20147 w 326747"/>
                <a:gd name="connsiteY15" fmla="*/ 281762 h 1521972"/>
                <a:gd name="connsiteX16" fmla="*/ 46729 w 326747"/>
                <a:gd name="connsiteY16" fmla="*/ 111642 h 1521972"/>
                <a:gd name="connsiteX17" fmla="*/ 46729 w 326747"/>
                <a:gd name="connsiteY17" fmla="*/ 15949 h 1521972"/>
                <a:gd name="connsiteX18" fmla="*/ 275329 w 326747"/>
                <a:gd name="connsiteY18" fmla="*/ 0 h 1521972"/>
                <a:gd name="connsiteX0" fmla="*/ 280645 w 326747"/>
                <a:gd name="connsiteY0" fmla="*/ 0 h 1521972"/>
                <a:gd name="connsiteX1" fmla="*/ 270012 w 326747"/>
                <a:gd name="connsiteY1" fmla="*/ 132907 h 1521972"/>
                <a:gd name="connsiteX2" fmla="*/ 248747 w 326747"/>
                <a:gd name="connsiteY2" fmla="*/ 318976 h 1521972"/>
                <a:gd name="connsiteX3" fmla="*/ 243431 w 326747"/>
                <a:gd name="connsiteY3" fmla="*/ 510362 h 1521972"/>
                <a:gd name="connsiteX4" fmla="*/ 243431 w 326747"/>
                <a:gd name="connsiteY4" fmla="*/ 733646 h 1521972"/>
                <a:gd name="connsiteX5" fmla="*/ 254064 w 326747"/>
                <a:gd name="connsiteY5" fmla="*/ 983511 h 1521972"/>
                <a:gd name="connsiteX6" fmla="*/ 275329 w 326747"/>
                <a:gd name="connsiteY6" fmla="*/ 1244009 h 1521972"/>
                <a:gd name="connsiteX7" fmla="*/ 296594 w 326747"/>
                <a:gd name="connsiteY7" fmla="*/ 1392865 h 1521972"/>
                <a:gd name="connsiteX8" fmla="*/ 312543 w 326747"/>
                <a:gd name="connsiteY8" fmla="*/ 1509823 h 1521972"/>
                <a:gd name="connsiteX9" fmla="*/ 73310 w 326747"/>
                <a:gd name="connsiteY9" fmla="*/ 1504507 h 1521972"/>
                <a:gd name="connsiteX10" fmla="*/ 46729 w 326747"/>
                <a:gd name="connsiteY10" fmla="*/ 1387549 h 1521972"/>
                <a:gd name="connsiteX11" fmla="*/ 30780 w 326747"/>
                <a:gd name="connsiteY11" fmla="*/ 1244009 h 1521972"/>
                <a:gd name="connsiteX12" fmla="*/ 14831 w 326747"/>
                <a:gd name="connsiteY12" fmla="*/ 1079204 h 1521972"/>
                <a:gd name="connsiteX13" fmla="*/ 4198 w 326747"/>
                <a:gd name="connsiteY13" fmla="*/ 818707 h 1521972"/>
                <a:gd name="connsiteX14" fmla="*/ 4198 w 326747"/>
                <a:gd name="connsiteY14" fmla="*/ 526311 h 1521972"/>
                <a:gd name="connsiteX15" fmla="*/ 20147 w 326747"/>
                <a:gd name="connsiteY15" fmla="*/ 281762 h 1521972"/>
                <a:gd name="connsiteX16" fmla="*/ 46729 w 326747"/>
                <a:gd name="connsiteY16" fmla="*/ 111642 h 1521972"/>
                <a:gd name="connsiteX17" fmla="*/ 46729 w 326747"/>
                <a:gd name="connsiteY17" fmla="*/ 15949 h 1521972"/>
                <a:gd name="connsiteX18" fmla="*/ 275329 w 326747"/>
                <a:gd name="connsiteY18" fmla="*/ 0 h 1521972"/>
                <a:gd name="connsiteX0" fmla="*/ 277211 w 323313"/>
                <a:gd name="connsiteY0" fmla="*/ 0 h 1521972"/>
                <a:gd name="connsiteX1" fmla="*/ 266578 w 323313"/>
                <a:gd name="connsiteY1" fmla="*/ 132907 h 1521972"/>
                <a:gd name="connsiteX2" fmla="*/ 245313 w 323313"/>
                <a:gd name="connsiteY2" fmla="*/ 318976 h 1521972"/>
                <a:gd name="connsiteX3" fmla="*/ 239997 w 323313"/>
                <a:gd name="connsiteY3" fmla="*/ 510362 h 1521972"/>
                <a:gd name="connsiteX4" fmla="*/ 239997 w 323313"/>
                <a:gd name="connsiteY4" fmla="*/ 733646 h 1521972"/>
                <a:gd name="connsiteX5" fmla="*/ 250630 w 323313"/>
                <a:gd name="connsiteY5" fmla="*/ 983511 h 1521972"/>
                <a:gd name="connsiteX6" fmla="*/ 271895 w 323313"/>
                <a:gd name="connsiteY6" fmla="*/ 1244009 h 1521972"/>
                <a:gd name="connsiteX7" fmla="*/ 293160 w 323313"/>
                <a:gd name="connsiteY7" fmla="*/ 1392865 h 1521972"/>
                <a:gd name="connsiteX8" fmla="*/ 309109 w 323313"/>
                <a:gd name="connsiteY8" fmla="*/ 1509823 h 1521972"/>
                <a:gd name="connsiteX9" fmla="*/ 69876 w 323313"/>
                <a:gd name="connsiteY9" fmla="*/ 1504507 h 1521972"/>
                <a:gd name="connsiteX10" fmla="*/ 43295 w 323313"/>
                <a:gd name="connsiteY10" fmla="*/ 1387549 h 1521972"/>
                <a:gd name="connsiteX11" fmla="*/ 27346 w 323313"/>
                <a:gd name="connsiteY11" fmla="*/ 1244009 h 1521972"/>
                <a:gd name="connsiteX12" fmla="*/ 11397 w 323313"/>
                <a:gd name="connsiteY12" fmla="*/ 1079204 h 1521972"/>
                <a:gd name="connsiteX13" fmla="*/ 764 w 323313"/>
                <a:gd name="connsiteY13" fmla="*/ 818707 h 1521972"/>
                <a:gd name="connsiteX14" fmla="*/ 764 w 323313"/>
                <a:gd name="connsiteY14" fmla="*/ 526311 h 1521972"/>
                <a:gd name="connsiteX15" fmla="*/ 16713 w 323313"/>
                <a:gd name="connsiteY15" fmla="*/ 281762 h 1521972"/>
                <a:gd name="connsiteX16" fmla="*/ 43295 w 323313"/>
                <a:gd name="connsiteY16" fmla="*/ 111642 h 1521972"/>
                <a:gd name="connsiteX17" fmla="*/ 43295 w 323313"/>
                <a:gd name="connsiteY17" fmla="*/ 15949 h 1521972"/>
                <a:gd name="connsiteX18" fmla="*/ 271895 w 323313"/>
                <a:gd name="connsiteY18" fmla="*/ 0 h 1521972"/>
                <a:gd name="connsiteX0" fmla="*/ 281562 w 327664"/>
                <a:gd name="connsiteY0" fmla="*/ 0 h 1521972"/>
                <a:gd name="connsiteX1" fmla="*/ 270929 w 327664"/>
                <a:gd name="connsiteY1" fmla="*/ 132907 h 1521972"/>
                <a:gd name="connsiteX2" fmla="*/ 249664 w 327664"/>
                <a:gd name="connsiteY2" fmla="*/ 318976 h 1521972"/>
                <a:gd name="connsiteX3" fmla="*/ 244348 w 327664"/>
                <a:gd name="connsiteY3" fmla="*/ 510362 h 1521972"/>
                <a:gd name="connsiteX4" fmla="*/ 244348 w 327664"/>
                <a:gd name="connsiteY4" fmla="*/ 733646 h 1521972"/>
                <a:gd name="connsiteX5" fmla="*/ 254981 w 327664"/>
                <a:gd name="connsiteY5" fmla="*/ 983511 h 1521972"/>
                <a:gd name="connsiteX6" fmla="*/ 276246 w 327664"/>
                <a:gd name="connsiteY6" fmla="*/ 1244009 h 1521972"/>
                <a:gd name="connsiteX7" fmla="*/ 297511 w 327664"/>
                <a:gd name="connsiteY7" fmla="*/ 1392865 h 1521972"/>
                <a:gd name="connsiteX8" fmla="*/ 313460 w 327664"/>
                <a:gd name="connsiteY8" fmla="*/ 1509823 h 1521972"/>
                <a:gd name="connsiteX9" fmla="*/ 74227 w 327664"/>
                <a:gd name="connsiteY9" fmla="*/ 1504507 h 1521972"/>
                <a:gd name="connsiteX10" fmla="*/ 47646 w 327664"/>
                <a:gd name="connsiteY10" fmla="*/ 1387549 h 1521972"/>
                <a:gd name="connsiteX11" fmla="*/ 31697 w 327664"/>
                <a:gd name="connsiteY11" fmla="*/ 1244009 h 1521972"/>
                <a:gd name="connsiteX12" fmla="*/ 15748 w 327664"/>
                <a:gd name="connsiteY12" fmla="*/ 1079204 h 1521972"/>
                <a:gd name="connsiteX13" fmla="*/ 5115 w 327664"/>
                <a:gd name="connsiteY13" fmla="*/ 818707 h 1521972"/>
                <a:gd name="connsiteX14" fmla="*/ 5115 w 327664"/>
                <a:gd name="connsiteY14" fmla="*/ 526311 h 1521972"/>
                <a:gd name="connsiteX15" fmla="*/ 21064 w 327664"/>
                <a:gd name="connsiteY15" fmla="*/ 281762 h 1521972"/>
                <a:gd name="connsiteX16" fmla="*/ 47646 w 327664"/>
                <a:gd name="connsiteY16" fmla="*/ 111642 h 1521972"/>
                <a:gd name="connsiteX17" fmla="*/ 47646 w 327664"/>
                <a:gd name="connsiteY17" fmla="*/ 15949 h 1521972"/>
                <a:gd name="connsiteX18" fmla="*/ 276246 w 327664"/>
                <a:gd name="connsiteY18" fmla="*/ 0 h 1521972"/>
                <a:gd name="connsiteX0" fmla="*/ 281562 w 327664"/>
                <a:gd name="connsiteY0" fmla="*/ 0 h 1521972"/>
                <a:gd name="connsiteX1" fmla="*/ 270929 w 327664"/>
                <a:gd name="connsiteY1" fmla="*/ 132907 h 1521972"/>
                <a:gd name="connsiteX2" fmla="*/ 249664 w 327664"/>
                <a:gd name="connsiteY2" fmla="*/ 318976 h 1521972"/>
                <a:gd name="connsiteX3" fmla="*/ 244348 w 327664"/>
                <a:gd name="connsiteY3" fmla="*/ 510362 h 1521972"/>
                <a:gd name="connsiteX4" fmla="*/ 244348 w 327664"/>
                <a:gd name="connsiteY4" fmla="*/ 733646 h 1521972"/>
                <a:gd name="connsiteX5" fmla="*/ 254981 w 327664"/>
                <a:gd name="connsiteY5" fmla="*/ 983511 h 1521972"/>
                <a:gd name="connsiteX6" fmla="*/ 276246 w 327664"/>
                <a:gd name="connsiteY6" fmla="*/ 1244009 h 1521972"/>
                <a:gd name="connsiteX7" fmla="*/ 297511 w 327664"/>
                <a:gd name="connsiteY7" fmla="*/ 1392865 h 1521972"/>
                <a:gd name="connsiteX8" fmla="*/ 313460 w 327664"/>
                <a:gd name="connsiteY8" fmla="*/ 1509823 h 1521972"/>
                <a:gd name="connsiteX9" fmla="*/ 74227 w 327664"/>
                <a:gd name="connsiteY9" fmla="*/ 1504507 h 1521972"/>
                <a:gd name="connsiteX10" fmla="*/ 47646 w 327664"/>
                <a:gd name="connsiteY10" fmla="*/ 1387549 h 1521972"/>
                <a:gd name="connsiteX11" fmla="*/ 31697 w 327664"/>
                <a:gd name="connsiteY11" fmla="*/ 1244009 h 1521972"/>
                <a:gd name="connsiteX12" fmla="*/ 15748 w 327664"/>
                <a:gd name="connsiteY12" fmla="*/ 1079204 h 1521972"/>
                <a:gd name="connsiteX13" fmla="*/ 5115 w 327664"/>
                <a:gd name="connsiteY13" fmla="*/ 818707 h 1521972"/>
                <a:gd name="connsiteX14" fmla="*/ 5115 w 327664"/>
                <a:gd name="connsiteY14" fmla="*/ 526311 h 1521972"/>
                <a:gd name="connsiteX15" fmla="*/ 21064 w 327664"/>
                <a:gd name="connsiteY15" fmla="*/ 281762 h 1521972"/>
                <a:gd name="connsiteX16" fmla="*/ 47646 w 327664"/>
                <a:gd name="connsiteY16" fmla="*/ 111642 h 1521972"/>
                <a:gd name="connsiteX17" fmla="*/ 47646 w 327664"/>
                <a:gd name="connsiteY17" fmla="*/ 15949 h 1521972"/>
                <a:gd name="connsiteX18" fmla="*/ 276246 w 327664"/>
                <a:gd name="connsiteY18" fmla="*/ 0 h 1521972"/>
                <a:gd name="connsiteX0" fmla="*/ 281562 w 327664"/>
                <a:gd name="connsiteY0" fmla="*/ 0 h 1521972"/>
                <a:gd name="connsiteX1" fmla="*/ 270929 w 327664"/>
                <a:gd name="connsiteY1" fmla="*/ 132907 h 1521972"/>
                <a:gd name="connsiteX2" fmla="*/ 249664 w 327664"/>
                <a:gd name="connsiteY2" fmla="*/ 318976 h 1521972"/>
                <a:gd name="connsiteX3" fmla="*/ 244348 w 327664"/>
                <a:gd name="connsiteY3" fmla="*/ 510362 h 1521972"/>
                <a:gd name="connsiteX4" fmla="*/ 244348 w 327664"/>
                <a:gd name="connsiteY4" fmla="*/ 733646 h 1521972"/>
                <a:gd name="connsiteX5" fmla="*/ 254981 w 327664"/>
                <a:gd name="connsiteY5" fmla="*/ 983511 h 1521972"/>
                <a:gd name="connsiteX6" fmla="*/ 276246 w 327664"/>
                <a:gd name="connsiteY6" fmla="*/ 1244009 h 1521972"/>
                <a:gd name="connsiteX7" fmla="*/ 297511 w 327664"/>
                <a:gd name="connsiteY7" fmla="*/ 1392865 h 1521972"/>
                <a:gd name="connsiteX8" fmla="*/ 313460 w 327664"/>
                <a:gd name="connsiteY8" fmla="*/ 1509823 h 1521972"/>
                <a:gd name="connsiteX9" fmla="*/ 74227 w 327664"/>
                <a:gd name="connsiteY9" fmla="*/ 1504507 h 1521972"/>
                <a:gd name="connsiteX10" fmla="*/ 47646 w 327664"/>
                <a:gd name="connsiteY10" fmla="*/ 1387549 h 1521972"/>
                <a:gd name="connsiteX11" fmla="*/ 31697 w 327664"/>
                <a:gd name="connsiteY11" fmla="*/ 1244009 h 1521972"/>
                <a:gd name="connsiteX12" fmla="*/ 15748 w 327664"/>
                <a:gd name="connsiteY12" fmla="*/ 1079204 h 1521972"/>
                <a:gd name="connsiteX13" fmla="*/ 5115 w 327664"/>
                <a:gd name="connsiteY13" fmla="*/ 818707 h 1521972"/>
                <a:gd name="connsiteX14" fmla="*/ 5115 w 327664"/>
                <a:gd name="connsiteY14" fmla="*/ 526311 h 1521972"/>
                <a:gd name="connsiteX15" fmla="*/ 21064 w 327664"/>
                <a:gd name="connsiteY15" fmla="*/ 281762 h 1521972"/>
                <a:gd name="connsiteX16" fmla="*/ 47646 w 327664"/>
                <a:gd name="connsiteY16" fmla="*/ 111642 h 1521972"/>
                <a:gd name="connsiteX17" fmla="*/ 47646 w 327664"/>
                <a:gd name="connsiteY17" fmla="*/ 15949 h 1521972"/>
                <a:gd name="connsiteX18" fmla="*/ 276246 w 327664"/>
                <a:gd name="connsiteY18" fmla="*/ 0 h 1521972"/>
                <a:gd name="connsiteX0" fmla="*/ 281562 w 327664"/>
                <a:gd name="connsiteY0" fmla="*/ 0 h 1521972"/>
                <a:gd name="connsiteX1" fmla="*/ 270929 w 327664"/>
                <a:gd name="connsiteY1" fmla="*/ 132907 h 1521972"/>
                <a:gd name="connsiteX2" fmla="*/ 249664 w 327664"/>
                <a:gd name="connsiteY2" fmla="*/ 318976 h 1521972"/>
                <a:gd name="connsiteX3" fmla="*/ 244348 w 327664"/>
                <a:gd name="connsiteY3" fmla="*/ 510362 h 1521972"/>
                <a:gd name="connsiteX4" fmla="*/ 244348 w 327664"/>
                <a:gd name="connsiteY4" fmla="*/ 733646 h 1521972"/>
                <a:gd name="connsiteX5" fmla="*/ 254981 w 327664"/>
                <a:gd name="connsiteY5" fmla="*/ 983511 h 1521972"/>
                <a:gd name="connsiteX6" fmla="*/ 276246 w 327664"/>
                <a:gd name="connsiteY6" fmla="*/ 1244009 h 1521972"/>
                <a:gd name="connsiteX7" fmla="*/ 297511 w 327664"/>
                <a:gd name="connsiteY7" fmla="*/ 1392865 h 1521972"/>
                <a:gd name="connsiteX8" fmla="*/ 313460 w 327664"/>
                <a:gd name="connsiteY8" fmla="*/ 1509823 h 1521972"/>
                <a:gd name="connsiteX9" fmla="*/ 74227 w 327664"/>
                <a:gd name="connsiteY9" fmla="*/ 1504507 h 1521972"/>
                <a:gd name="connsiteX10" fmla="*/ 47646 w 327664"/>
                <a:gd name="connsiteY10" fmla="*/ 1387549 h 1521972"/>
                <a:gd name="connsiteX11" fmla="*/ 31697 w 327664"/>
                <a:gd name="connsiteY11" fmla="*/ 1244009 h 1521972"/>
                <a:gd name="connsiteX12" fmla="*/ 15748 w 327664"/>
                <a:gd name="connsiteY12" fmla="*/ 1079204 h 1521972"/>
                <a:gd name="connsiteX13" fmla="*/ 5115 w 327664"/>
                <a:gd name="connsiteY13" fmla="*/ 818707 h 1521972"/>
                <a:gd name="connsiteX14" fmla="*/ 5115 w 327664"/>
                <a:gd name="connsiteY14" fmla="*/ 526311 h 1521972"/>
                <a:gd name="connsiteX15" fmla="*/ 21064 w 327664"/>
                <a:gd name="connsiteY15" fmla="*/ 281762 h 1521972"/>
                <a:gd name="connsiteX16" fmla="*/ 47646 w 327664"/>
                <a:gd name="connsiteY16" fmla="*/ 111642 h 1521972"/>
                <a:gd name="connsiteX17" fmla="*/ 47646 w 327664"/>
                <a:gd name="connsiteY17" fmla="*/ 15949 h 1521972"/>
                <a:gd name="connsiteX18" fmla="*/ 276246 w 327664"/>
                <a:gd name="connsiteY18" fmla="*/ 0 h 1521972"/>
                <a:gd name="connsiteX0" fmla="*/ 281562 w 327664"/>
                <a:gd name="connsiteY0" fmla="*/ 0 h 1521972"/>
                <a:gd name="connsiteX1" fmla="*/ 270929 w 327664"/>
                <a:gd name="connsiteY1" fmla="*/ 132907 h 1521972"/>
                <a:gd name="connsiteX2" fmla="*/ 249664 w 327664"/>
                <a:gd name="connsiteY2" fmla="*/ 318976 h 1521972"/>
                <a:gd name="connsiteX3" fmla="*/ 244348 w 327664"/>
                <a:gd name="connsiteY3" fmla="*/ 510362 h 1521972"/>
                <a:gd name="connsiteX4" fmla="*/ 244348 w 327664"/>
                <a:gd name="connsiteY4" fmla="*/ 733646 h 1521972"/>
                <a:gd name="connsiteX5" fmla="*/ 254981 w 327664"/>
                <a:gd name="connsiteY5" fmla="*/ 983511 h 1521972"/>
                <a:gd name="connsiteX6" fmla="*/ 276246 w 327664"/>
                <a:gd name="connsiteY6" fmla="*/ 1244009 h 1521972"/>
                <a:gd name="connsiteX7" fmla="*/ 297511 w 327664"/>
                <a:gd name="connsiteY7" fmla="*/ 1392865 h 1521972"/>
                <a:gd name="connsiteX8" fmla="*/ 313460 w 327664"/>
                <a:gd name="connsiteY8" fmla="*/ 1509823 h 1521972"/>
                <a:gd name="connsiteX9" fmla="*/ 74227 w 327664"/>
                <a:gd name="connsiteY9" fmla="*/ 1504507 h 1521972"/>
                <a:gd name="connsiteX10" fmla="*/ 47646 w 327664"/>
                <a:gd name="connsiteY10" fmla="*/ 1387549 h 1521972"/>
                <a:gd name="connsiteX11" fmla="*/ 31697 w 327664"/>
                <a:gd name="connsiteY11" fmla="*/ 1244009 h 1521972"/>
                <a:gd name="connsiteX12" fmla="*/ 15748 w 327664"/>
                <a:gd name="connsiteY12" fmla="*/ 1079204 h 1521972"/>
                <a:gd name="connsiteX13" fmla="*/ 5115 w 327664"/>
                <a:gd name="connsiteY13" fmla="*/ 818707 h 1521972"/>
                <a:gd name="connsiteX14" fmla="*/ 5115 w 327664"/>
                <a:gd name="connsiteY14" fmla="*/ 526311 h 1521972"/>
                <a:gd name="connsiteX15" fmla="*/ 21064 w 327664"/>
                <a:gd name="connsiteY15" fmla="*/ 281762 h 1521972"/>
                <a:gd name="connsiteX16" fmla="*/ 47646 w 327664"/>
                <a:gd name="connsiteY16" fmla="*/ 111642 h 1521972"/>
                <a:gd name="connsiteX17" fmla="*/ 47646 w 327664"/>
                <a:gd name="connsiteY17" fmla="*/ 15949 h 1521972"/>
                <a:gd name="connsiteX18" fmla="*/ 276246 w 327664"/>
                <a:gd name="connsiteY18" fmla="*/ 0 h 1521972"/>
                <a:gd name="connsiteX0" fmla="*/ 281562 w 327664"/>
                <a:gd name="connsiteY0" fmla="*/ 0 h 1521972"/>
                <a:gd name="connsiteX1" fmla="*/ 270929 w 327664"/>
                <a:gd name="connsiteY1" fmla="*/ 132907 h 1521972"/>
                <a:gd name="connsiteX2" fmla="*/ 249664 w 327664"/>
                <a:gd name="connsiteY2" fmla="*/ 318976 h 1521972"/>
                <a:gd name="connsiteX3" fmla="*/ 244348 w 327664"/>
                <a:gd name="connsiteY3" fmla="*/ 510362 h 1521972"/>
                <a:gd name="connsiteX4" fmla="*/ 244348 w 327664"/>
                <a:gd name="connsiteY4" fmla="*/ 733646 h 1521972"/>
                <a:gd name="connsiteX5" fmla="*/ 254981 w 327664"/>
                <a:gd name="connsiteY5" fmla="*/ 983511 h 1521972"/>
                <a:gd name="connsiteX6" fmla="*/ 276246 w 327664"/>
                <a:gd name="connsiteY6" fmla="*/ 1244009 h 1521972"/>
                <a:gd name="connsiteX7" fmla="*/ 297511 w 327664"/>
                <a:gd name="connsiteY7" fmla="*/ 1392865 h 1521972"/>
                <a:gd name="connsiteX8" fmla="*/ 313460 w 327664"/>
                <a:gd name="connsiteY8" fmla="*/ 1509823 h 1521972"/>
                <a:gd name="connsiteX9" fmla="*/ 74227 w 327664"/>
                <a:gd name="connsiteY9" fmla="*/ 1504507 h 1521972"/>
                <a:gd name="connsiteX10" fmla="*/ 47646 w 327664"/>
                <a:gd name="connsiteY10" fmla="*/ 1387549 h 1521972"/>
                <a:gd name="connsiteX11" fmla="*/ 31697 w 327664"/>
                <a:gd name="connsiteY11" fmla="*/ 1244009 h 1521972"/>
                <a:gd name="connsiteX12" fmla="*/ 15748 w 327664"/>
                <a:gd name="connsiteY12" fmla="*/ 1079204 h 1521972"/>
                <a:gd name="connsiteX13" fmla="*/ 5115 w 327664"/>
                <a:gd name="connsiteY13" fmla="*/ 818707 h 1521972"/>
                <a:gd name="connsiteX14" fmla="*/ 5115 w 327664"/>
                <a:gd name="connsiteY14" fmla="*/ 526311 h 1521972"/>
                <a:gd name="connsiteX15" fmla="*/ 21064 w 327664"/>
                <a:gd name="connsiteY15" fmla="*/ 281762 h 1521972"/>
                <a:gd name="connsiteX16" fmla="*/ 47646 w 327664"/>
                <a:gd name="connsiteY16" fmla="*/ 111642 h 1521972"/>
                <a:gd name="connsiteX17" fmla="*/ 47646 w 327664"/>
                <a:gd name="connsiteY17" fmla="*/ 15949 h 1521972"/>
                <a:gd name="connsiteX18" fmla="*/ 276246 w 327664"/>
                <a:gd name="connsiteY18" fmla="*/ 0 h 1521972"/>
                <a:gd name="connsiteX0" fmla="*/ 281562 w 314318"/>
                <a:gd name="connsiteY0" fmla="*/ 0 h 1549775"/>
                <a:gd name="connsiteX1" fmla="*/ 270929 w 314318"/>
                <a:gd name="connsiteY1" fmla="*/ 132907 h 1549775"/>
                <a:gd name="connsiteX2" fmla="*/ 249664 w 314318"/>
                <a:gd name="connsiteY2" fmla="*/ 318976 h 1549775"/>
                <a:gd name="connsiteX3" fmla="*/ 244348 w 314318"/>
                <a:gd name="connsiteY3" fmla="*/ 510362 h 1549775"/>
                <a:gd name="connsiteX4" fmla="*/ 244348 w 314318"/>
                <a:gd name="connsiteY4" fmla="*/ 733646 h 1549775"/>
                <a:gd name="connsiteX5" fmla="*/ 254981 w 314318"/>
                <a:gd name="connsiteY5" fmla="*/ 983511 h 1549775"/>
                <a:gd name="connsiteX6" fmla="*/ 276246 w 314318"/>
                <a:gd name="connsiteY6" fmla="*/ 1244009 h 1549775"/>
                <a:gd name="connsiteX7" fmla="*/ 297511 w 314318"/>
                <a:gd name="connsiteY7" fmla="*/ 1392865 h 1549775"/>
                <a:gd name="connsiteX8" fmla="*/ 313460 w 314318"/>
                <a:gd name="connsiteY8" fmla="*/ 1509823 h 1549775"/>
                <a:gd name="connsiteX9" fmla="*/ 74227 w 314318"/>
                <a:gd name="connsiteY9" fmla="*/ 1504507 h 1549775"/>
                <a:gd name="connsiteX10" fmla="*/ 47646 w 314318"/>
                <a:gd name="connsiteY10" fmla="*/ 1387549 h 1549775"/>
                <a:gd name="connsiteX11" fmla="*/ 31697 w 314318"/>
                <a:gd name="connsiteY11" fmla="*/ 1244009 h 1549775"/>
                <a:gd name="connsiteX12" fmla="*/ 15748 w 314318"/>
                <a:gd name="connsiteY12" fmla="*/ 1079204 h 1549775"/>
                <a:gd name="connsiteX13" fmla="*/ 5115 w 314318"/>
                <a:gd name="connsiteY13" fmla="*/ 818707 h 1549775"/>
                <a:gd name="connsiteX14" fmla="*/ 5115 w 314318"/>
                <a:gd name="connsiteY14" fmla="*/ 526311 h 1549775"/>
                <a:gd name="connsiteX15" fmla="*/ 21064 w 314318"/>
                <a:gd name="connsiteY15" fmla="*/ 281762 h 1549775"/>
                <a:gd name="connsiteX16" fmla="*/ 47646 w 314318"/>
                <a:gd name="connsiteY16" fmla="*/ 111642 h 1549775"/>
                <a:gd name="connsiteX17" fmla="*/ 47646 w 314318"/>
                <a:gd name="connsiteY17" fmla="*/ 15949 h 1549775"/>
                <a:gd name="connsiteX18" fmla="*/ 276246 w 314318"/>
                <a:gd name="connsiteY18" fmla="*/ 0 h 1549775"/>
                <a:gd name="connsiteX0" fmla="*/ 281562 w 362836"/>
                <a:gd name="connsiteY0" fmla="*/ 0 h 1519826"/>
                <a:gd name="connsiteX1" fmla="*/ 270929 w 362836"/>
                <a:gd name="connsiteY1" fmla="*/ 132907 h 1519826"/>
                <a:gd name="connsiteX2" fmla="*/ 249664 w 362836"/>
                <a:gd name="connsiteY2" fmla="*/ 318976 h 1519826"/>
                <a:gd name="connsiteX3" fmla="*/ 244348 w 362836"/>
                <a:gd name="connsiteY3" fmla="*/ 510362 h 1519826"/>
                <a:gd name="connsiteX4" fmla="*/ 244348 w 362836"/>
                <a:gd name="connsiteY4" fmla="*/ 733646 h 1519826"/>
                <a:gd name="connsiteX5" fmla="*/ 254981 w 362836"/>
                <a:gd name="connsiteY5" fmla="*/ 983511 h 1519826"/>
                <a:gd name="connsiteX6" fmla="*/ 276246 w 362836"/>
                <a:gd name="connsiteY6" fmla="*/ 1244009 h 1519826"/>
                <a:gd name="connsiteX7" fmla="*/ 297511 w 362836"/>
                <a:gd name="connsiteY7" fmla="*/ 1392865 h 1519826"/>
                <a:gd name="connsiteX8" fmla="*/ 313460 w 362836"/>
                <a:gd name="connsiteY8" fmla="*/ 1509823 h 1519826"/>
                <a:gd name="connsiteX9" fmla="*/ 74227 w 362836"/>
                <a:gd name="connsiteY9" fmla="*/ 1504507 h 1519826"/>
                <a:gd name="connsiteX10" fmla="*/ 47646 w 362836"/>
                <a:gd name="connsiteY10" fmla="*/ 1387549 h 1519826"/>
                <a:gd name="connsiteX11" fmla="*/ 31697 w 362836"/>
                <a:gd name="connsiteY11" fmla="*/ 1244009 h 1519826"/>
                <a:gd name="connsiteX12" fmla="*/ 15748 w 362836"/>
                <a:gd name="connsiteY12" fmla="*/ 1079204 h 1519826"/>
                <a:gd name="connsiteX13" fmla="*/ 5115 w 362836"/>
                <a:gd name="connsiteY13" fmla="*/ 818707 h 1519826"/>
                <a:gd name="connsiteX14" fmla="*/ 5115 w 362836"/>
                <a:gd name="connsiteY14" fmla="*/ 526311 h 1519826"/>
                <a:gd name="connsiteX15" fmla="*/ 21064 w 362836"/>
                <a:gd name="connsiteY15" fmla="*/ 281762 h 1519826"/>
                <a:gd name="connsiteX16" fmla="*/ 47646 w 362836"/>
                <a:gd name="connsiteY16" fmla="*/ 111642 h 1519826"/>
                <a:gd name="connsiteX17" fmla="*/ 47646 w 362836"/>
                <a:gd name="connsiteY17" fmla="*/ 15949 h 1519826"/>
                <a:gd name="connsiteX18" fmla="*/ 276246 w 362836"/>
                <a:gd name="connsiteY18" fmla="*/ 0 h 1519826"/>
                <a:gd name="connsiteX0" fmla="*/ 281562 w 313460"/>
                <a:gd name="connsiteY0" fmla="*/ 0 h 1540385"/>
                <a:gd name="connsiteX1" fmla="*/ 270929 w 313460"/>
                <a:gd name="connsiteY1" fmla="*/ 132907 h 1540385"/>
                <a:gd name="connsiteX2" fmla="*/ 249664 w 313460"/>
                <a:gd name="connsiteY2" fmla="*/ 318976 h 1540385"/>
                <a:gd name="connsiteX3" fmla="*/ 244348 w 313460"/>
                <a:gd name="connsiteY3" fmla="*/ 510362 h 1540385"/>
                <a:gd name="connsiteX4" fmla="*/ 244348 w 313460"/>
                <a:gd name="connsiteY4" fmla="*/ 733646 h 1540385"/>
                <a:gd name="connsiteX5" fmla="*/ 254981 w 313460"/>
                <a:gd name="connsiteY5" fmla="*/ 983511 h 1540385"/>
                <a:gd name="connsiteX6" fmla="*/ 276246 w 313460"/>
                <a:gd name="connsiteY6" fmla="*/ 1244009 h 1540385"/>
                <a:gd name="connsiteX7" fmla="*/ 297511 w 313460"/>
                <a:gd name="connsiteY7" fmla="*/ 1392865 h 1540385"/>
                <a:gd name="connsiteX8" fmla="*/ 313460 w 313460"/>
                <a:gd name="connsiteY8" fmla="*/ 1509823 h 1540385"/>
                <a:gd name="connsiteX9" fmla="*/ 74227 w 313460"/>
                <a:gd name="connsiteY9" fmla="*/ 1504507 h 1540385"/>
                <a:gd name="connsiteX10" fmla="*/ 47646 w 313460"/>
                <a:gd name="connsiteY10" fmla="*/ 1387549 h 1540385"/>
                <a:gd name="connsiteX11" fmla="*/ 31697 w 313460"/>
                <a:gd name="connsiteY11" fmla="*/ 1244009 h 1540385"/>
                <a:gd name="connsiteX12" fmla="*/ 15748 w 313460"/>
                <a:gd name="connsiteY12" fmla="*/ 1079204 h 1540385"/>
                <a:gd name="connsiteX13" fmla="*/ 5115 w 313460"/>
                <a:gd name="connsiteY13" fmla="*/ 818707 h 1540385"/>
                <a:gd name="connsiteX14" fmla="*/ 5115 w 313460"/>
                <a:gd name="connsiteY14" fmla="*/ 526311 h 1540385"/>
                <a:gd name="connsiteX15" fmla="*/ 21064 w 313460"/>
                <a:gd name="connsiteY15" fmla="*/ 281762 h 1540385"/>
                <a:gd name="connsiteX16" fmla="*/ 47646 w 313460"/>
                <a:gd name="connsiteY16" fmla="*/ 111642 h 1540385"/>
                <a:gd name="connsiteX17" fmla="*/ 47646 w 313460"/>
                <a:gd name="connsiteY17" fmla="*/ 15949 h 1540385"/>
                <a:gd name="connsiteX18" fmla="*/ 276246 w 313460"/>
                <a:gd name="connsiteY18" fmla="*/ 0 h 1540385"/>
                <a:gd name="connsiteX0" fmla="*/ 281562 w 325358"/>
                <a:gd name="connsiteY0" fmla="*/ 0 h 1515992"/>
                <a:gd name="connsiteX1" fmla="*/ 270929 w 325358"/>
                <a:gd name="connsiteY1" fmla="*/ 132907 h 1515992"/>
                <a:gd name="connsiteX2" fmla="*/ 249664 w 325358"/>
                <a:gd name="connsiteY2" fmla="*/ 318976 h 1515992"/>
                <a:gd name="connsiteX3" fmla="*/ 244348 w 325358"/>
                <a:gd name="connsiteY3" fmla="*/ 510362 h 1515992"/>
                <a:gd name="connsiteX4" fmla="*/ 244348 w 325358"/>
                <a:gd name="connsiteY4" fmla="*/ 733646 h 1515992"/>
                <a:gd name="connsiteX5" fmla="*/ 254981 w 325358"/>
                <a:gd name="connsiteY5" fmla="*/ 983511 h 1515992"/>
                <a:gd name="connsiteX6" fmla="*/ 276246 w 325358"/>
                <a:gd name="connsiteY6" fmla="*/ 1244009 h 1515992"/>
                <a:gd name="connsiteX7" fmla="*/ 297511 w 325358"/>
                <a:gd name="connsiteY7" fmla="*/ 1392865 h 1515992"/>
                <a:gd name="connsiteX8" fmla="*/ 313460 w 325358"/>
                <a:gd name="connsiteY8" fmla="*/ 1509823 h 1515992"/>
                <a:gd name="connsiteX9" fmla="*/ 74227 w 325358"/>
                <a:gd name="connsiteY9" fmla="*/ 1504507 h 1515992"/>
                <a:gd name="connsiteX10" fmla="*/ 47646 w 325358"/>
                <a:gd name="connsiteY10" fmla="*/ 1387549 h 1515992"/>
                <a:gd name="connsiteX11" fmla="*/ 31697 w 325358"/>
                <a:gd name="connsiteY11" fmla="*/ 1244009 h 1515992"/>
                <a:gd name="connsiteX12" fmla="*/ 15748 w 325358"/>
                <a:gd name="connsiteY12" fmla="*/ 1079204 h 1515992"/>
                <a:gd name="connsiteX13" fmla="*/ 5115 w 325358"/>
                <a:gd name="connsiteY13" fmla="*/ 818707 h 1515992"/>
                <a:gd name="connsiteX14" fmla="*/ 5115 w 325358"/>
                <a:gd name="connsiteY14" fmla="*/ 526311 h 1515992"/>
                <a:gd name="connsiteX15" fmla="*/ 21064 w 325358"/>
                <a:gd name="connsiteY15" fmla="*/ 281762 h 1515992"/>
                <a:gd name="connsiteX16" fmla="*/ 47646 w 325358"/>
                <a:gd name="connsiteY16" fmla="*/ 111642 h 1515992"/>
                <a:gd name="connsiteX17" fmla="*/ 47646 w 325358"/>
                <a:gd name="connsiteY17" fmla="*/ 15949 h 1515992"/>
                <a:gd name="connsiteX18" fmla="*/ 276246 w 325358"/>
                <a:gd name="connsiteY18" fmla="*/ 0 h 1515992"/>
                <a:gd name="connsiteX0" fmla="*/ 281562 w 313563"/>
                <a:gd name="connsiteY0" fmla="*/ 0 h 1515992"/>
                <a:gd name="connsiteX1" fmla="*/ 270929 w 313563"/>
                <a:gd name="connsiteY1" fmla="*/ 132907 h 1515992"/>
                <a:gd name="connsiteX2" fmla="*/ 249664 w 313563"/>
                <a:gd name="connsiteY2" fmla="*/ 318976 h 1515992"/>
                <a:gd name="connsiteX3" fmla="*/ 244348 w 313563"/>
                <a:gd name="connsiteY3" fmla="*/ 510362 h 1515992"/>
                <a:gd name="connsiteX4" fmla="*/ 244348 w 313563"/>
                <a:gd name="connsiteY4" fmla="*/ 733646 h 1515992"/>
                <a:gd name="connsiteX5" fmla="*/ 254981 w 313563"/>
                <a:gd name="connsiteY5" fmla="*/ 983511 h 1515992"/>
                <a:gd name="connsiteX6" fmla="*/ 276246 w 313563"/>
                <a:gd name="connsiteY6" fmla="*/ 1244009 h 1515992"/>
                <a:gd name="connsiteX7" fmla="*/ 297511 w 313563"/>
                <a:gd name="connsiteY7" fmla="*/ 1392865 h 1515992"/>
                <a:gd name="connsiteX8" fmla="*/ 313460 w 313563"/>
                <a:gd name="connsiteY8" fmla="*/ 1509823 h 1515992"/>
                <a:gd name="connsiteX9" fmla="*/ 74227 w 313563"/>
                <a:gd name="connsiteY9" fmla="*/ 1504507 h 1515992"/>
                <a:gd name="connsiteX10" fmla="*/ 47646 w 313563"/>
                <a:gd name="connsiteY10" fmla="*/ 1387549 h 1515992"/>
                <a:gd name="connsiteX11" fmla="*/ 31697 w 313563"/>
                <a:gd name="connsiteY11" fmla="*/ 1244009 h 1515992"/>
                <a:gd name="connsiteX12" fmla="*/ 15748 w 313563"/>
                <a:gd name="connsiteY12" fmla="*/ 1079204 h 1515992"/>
                <a:gd name="connsiteX13" fmla="*/ 5115 w 313563"/>
                <a:gd name="connsiteY13" fmla="*/ 818707 h 1515992"/>
                <a:gd name="connsiteX14" fmla="*/ 5115 w 313563"/>
                <a:gd name="connsiteY14" fmla="*/ 526311 h 1515992"/>
                <a:gd name="connsiteX15" fmla="*/ 21064 w 313563"/>
                <a:gd name="connsiteY15" fmla="*/ 281762 h 1515992"/>
                <a:gd name="connsiteX16" fmla="*/ 47646 w 313563"/>
                <a:gd name="connsiteY16" fmla="*/ 111642 h 1515992"/>
                <a:gd name="connsiteX17" fmla="*/ 47646 w 313563"/>
                <a:gd name="connsiteY17" fmla="*/ 15949 h 1515992"/>
                <a:gd name="connsiteX18" fmla="*/ 276246 w 313563"/>
                <a:gd name="connsiteY18" fmla="*/ 0 h 1515992"/>
                <a:gd name="connsiteX0" fmla="*/ 281562 w 313551"/>
                <a:gd name="connsiteY0" fmla="*/ 0 h 1510738"/>
                <a:gd name="connsiteX1" fmla="*/ 270929 w 313551"/>
                <a:gd name="connsiteY1" fmla="*/ 132907 h 1510738"/>
                <a:gd name="connsiteX2" fmla="*/ 249664 w 313551"/>
                <a:gd name="connsiteY2" fmla="*/ 318976 h 1510738"/>
                <a:gd name="connsiteX3" fmla="*/ 244348 w 313551"/>
                <a:gd name="connsiteY3" fmla="*/ 510362 h 1510738"/>
                <a:gd name="connsiteX4" fmla="*/ 244348 w 313551"/>
                <a:gd name="connsiteY4" fmla="*/ 733646 h 1510738"/>
                <a:gd name="connsiteX5" fmla="*/ 254981 w 313551"/>
                <a:gd name="connsiteY5" fmla="*/ 983511 h 1510738"/>
                <a:gd name="connsiteX6" fmla="*/ 276246 w 313551"/>
                <a:gd name="connsiteY6" fmla="*/ 1244009 h 1510738"/>
                <a:gd name="connsiteX7" fmla="*/ 297511 w 313551"/>
                <a:gd name="connsiteY7" fmla="*/ 1392865 h 1510738"/>
                <a:gd name="connsiteX8" fmla="*/ 313460 w 313551"/>
                <a:gd name="connsiteY8" fmla="*/ 1509823 h 1510738"/>
                <a:gd name="connsiteX9" fmla="*/ 74227 w 313551"/>
                <a:gd name="connsiteY9" fmla="*/ 1504507 h 1510738"/>
                <a:gd name="connsiteX10" fmla="*/ 47646 w 313551"/>
                <a:gd name="connsiteY10" fmla="*/ 1387549 h 1510738"/>
                <a:gd name="connsiteX11" fmla="*/ 31697 w 313551"/>
                <a:gd name="connsiteY11" fmla="*/ 1244009 h 1510738"/>
                <a:gd name="connsiteX12" fmla="*/ 15748 w 313551"/>
                <a:gd name="connsiteY12" fmla="*/ 1079204 h 1510738"/>
                <a:gd name="connsiteX13" fmla="*/ 5115 w 313551"/>
                <a:gd name="connsiteY13" fmla="*/ 818707 h 1510738"/>
                <a:gd name="connsiteX14" fmla="*/ 5115 w 313551"/>
                <a:gd name="connsiteY14" fmla="*/ 526311 h 1510738"/>
                <a:gd name="connsiteX15" fmla="*/ 21064 w 313551"/>
                <a:gd name="connsiteY15" fmla="*/ 281762 h 1510738"/>
                <a:gd name="connsiteX16" fmla="*/ 47646 w 313551"/>
                <a:gd name="connsiteY16" fmla="*/ 111642 h 1510738"/>
                <a:gd name="connsiteX17" fmla="*/ 47646 w 313551"/>
                <a:gd name="connsiteY17" fmla="*/ 15949 h 1510738"/>
                <a:gd name="connsiteX18" fmla="*/ 276246 w 313551"/>
                <a:gd name="connsiteY18" fmla="*/ 0 h 1510738"/>
                <a:gd name="connsiteX0" fmla="*/ 281562 w 313551"/>
                <a:gd name="connsiteY0" fmla="*/ 0 h 1510738"/>
                <a:gd name="connsiteX1" fmla="*/ 270929 w 313551"/>
                <a:gd name="connsiteY1" fmla="*/ 132907 h 1510738"/>
                <a:gd name="connsiteX2" fmla="*/ 249664 w 313551"/>
                <a:gd name="connsiteY2" fmla="*/ 318976 h 1510738"/>
                <a:gd name="connsiteX3" fmla="*/ 244348 w 313551"/>
                <a:gd name="connsiteY3" fmla="*/ 510362 h 1510738"/>
                <a:gd name="connsiteX4" fmla="*/ 244348 w 313551"/>
                <a:gd name="connsiteY4" fmla="*/ 733646 h 1510738"/>
                <a:gd name="connsiteX5" fmla="*/ 254981 w 313551"/>
                <a:gd name="connsiteY5" fmla="*/ 983511 h 1510738"/>
                <a:gd name="connsiteX6" fmla="*/ 276246 w 313551"/>
                <a:gd name="connsiteY6" fmla="*/ 1244009 h 1510738"/>
                <a:gd name="connsiteX7" fmla="*/ 297511 w 313551"/>
                <a:gd name="connsiteY7" fmla="*/ 1392865 h 1510738"/>
                <a:gd name="connsiteX8" fmla="*/ 313460 w 313551"/>
                <a:gd name="connsiteY8" fmla="*/ 1509823 h 1510738"/>
                <a:gd name="connsiteX9" fmla="*/ 74227 w 313551"/>
                <a:gd name="connsiteY9" fmla="*/ 1504507 h 1510738"/>
                <a:gd name="connsiteX10" fmla="*/ 47646 w 313551"/>
                <a:gd name="connsiteY10" fmla="*/ 1387549 h 1510738"/>
                <a:gd name="connsiteX11" fmla="*/ 31697 w 313551"/>
                <a:gd name="connsiteY11" fmla="*/ 1244009 h 1510738"/>
                <a:gd name="connsiteX12" fmla="*/ 15748 w 313551"/>
                <a:gd name="connsiteY12" fmla="*/ 1079204 h 1510738"/>
                <a:gd name="connsiteX13" fmla="*/ 5115 w 313551"/>
                <a:gd name="connsiteY13" fmla="*/ 818707 h 1510738"/>
                <a:gd name="connsiteX14" fmla="*/ 5115 w 313551"/>
                <a:gd name="connsiteY14" fmla="*/ 526311 h 1510738"/>
                <a:gd name="connsiteX15" fmla="*/ 21064 w 313551"/>
                <a:gd name="connsiteY15" fmla="*/ 281762 h 1510738"/>
                <a:gd name="connsiteX16" fmla="*/ 37014 w 313551"/>
                <a:gd name="connsiteY16" fmla="*/ 154173 h 1510738"/>
                <a:gd name="connsiteX17" fmla="*/ 47646 w 313551"/>
                <a:gd name="connsiteY17" fmla="*/ 15949 h 1510738"/>
                <a:gd name="connsiteX18" fmla="*/ 276246 w 313551"/>
                <a:gd name="connsiteY18" fmla="*/ 0 h 1510738"/>
                <a:gd name="connsiteX0" fmla="*/ 281562 w 313551"/>
                <a:gd name="connsiteY0" fmla="*/ 0 h 1510738"/>
                <a:gd name="connsiteX1" fmla="*/ 270929 w 313551"/>
                <a:gd name="connsiteY1" fmla="*/ 132907 h 1510738"/>
                <a:gd name="connsiteX2" fmla="*/ 249664 w 313551"/>
                <a:gd name="connsiteY2" fmla="*/ 318976 h 1510738"/>
                <a:gd name="connsiteX3" fmla="*/ 244348 w 313551"/>
                <a:gd name="connsiteY3" fmla="*/ 510362 h 1510738"/>
                <a:gd name="connsiteX4" fmla="*/ 244348 w 313551"/>
                <a:gd name="connsiteY4" fmla="*/ 733646 h 1510738"/>
                <a:gd name="connsiteX5" fmla="*/ 254981 w 313551"/>
                <a:gd name="connsiteY5" fmla="*/ 983511 h 1510738"/>
                <a:gd name="connsiteX6" fmla="*/ 276246 w 313551"/>
                <a:gd name="connsiteY6" fmla="*/ 1244009 h 1510738"/>
                <a:gd name="connsiteX7" fmla="*/ 297511 w 313551"/>
                <a:gd name="connsiteY7" fmla="*/ 1392865 h 1510738"/>
                <a:gd name="connsiteX8" fmla="*/ 313460 w 313551"/>
                <a:gd name="connsiteY8" fmla="*/ 1509823 h 1510738"/>
                <a:gd name="connsiteX9" fmla="*/ 74227 w 313551"/>
                <a:gd name="connsiteY9" fmla="*/ 1504507 h 1510738"/>
                <a:gd name="connsiteX10" fmla="*/ 47646 w 313551"/>
                <a:gd name="connsiteY10" fmla="*/ 1387549 h 1510738"/>
                <a:gd name="connsiteX11" fmla="*/ 31697 w 313551"/>
                <a:gd name="connsiteY11" fmla="*/ 1244009 h 1510738"/>
                <a:gd name="connsiteX12" fmla="*/ 15748 w 313551"/>
                <a:gd name="connsiteY12" fmla="*/ 1079204 h 1510738"/>
                <a:gd name="connsiteX13" fmla="*/ 5115 w 313551"/>
                <a:gd name="connsiteY13" fmla="*/ 818707 h 1510738"/>
                <a:gd name="connsiteX14" fmla="*/ 5115 w 313551"/>
                <a:gd name="connsiteY14" fmla="*/ 526311 h 1510738"/>
                <a:gd name="connsiteX15" fmla="*/ 21064 w 313551"/>
                <a:gd name="connsiteY15" fmla="*/ 281762 h 1510738"/>
                <a:gd name="connsiteX16" fmla="*/ 37014 w 313551"/>
                <a:gd name="connsiteY16" fmla="*/ 154173 h 1510738"/>
                <a:gd name="connsiteX17" fmla="*/ 47646 w 313551"/>
                <a:gd name="connsiteY17" fmla="*/ 15949 h 1510738"/>
                <a:gd name="connsiteX18" fmla="*/ 276246 w 313551"/>
                <a:gd name="connsiteY18" fmla="*/ 0 h 1510738"/>
                <a:gd name="connsiteX0" fmla="*/ 281562 w 313551"/>
                <a:gd name="connsiteY0" fmla="*/ 0 h 1510738"/>
                <a:gd name="connsiteX1" fmla="*/ 270929 w 313551"/>
                <a:gd name="connsiteY1" fmla="*/ 132907 h 1510738"/>
                <a:gd name="connsiteX2" fmla="*/ 249664 w 313551"/>
                <a:gd name="connsiteY2" fmla="*/ 318976 h 1510738"/>
                <a:gd name="connsiteX3" fmla="*/ 244348 w 313551"/>
                <a:gd name="connsiteY3" fmla="*/ 510362 h 1510738"/>
                <a:gd name="connsiteX4" fmla="*/ 244348 w 313551"/>
                <a:gd name="connsiteY4" fmla="*/ 733646 h 1510738"/>
                <a:gd name="connsiteX5" fmla="*/ 254981 w 313551"/>
                <a:gd name="connsiteY5" fmla="*/ 983511 h 1510738"/>
                <a:gd name="connsiteX6" fmla="*/ 276246 w 313551"/>
                <a:gd name="connsiteY6" fmla="*/ 1244009 h 1510738"/>
                <a:gd name="connsiteX7" fmla="*/ 297511 w 313551"/>
                <a:gd name="connsiteY7" fmla="*/ 1392865 h 1510738"/>
                <a:gd name="connsiteX8" fmla="*/ 313460 w 313551"/>
                <a:gd name="connsiteY8" fmla="*/ 1509823 h 1510738"/>
                <a:gd name="connsiteX9" fmla="*/ 74227 w 313551"/>
                <a:gd name="connsiteY9" fmla="*/ 1504507 h 1510738"/>
                <a:gd name="connsiteX10" fmla="*/ 47646 w 313551"/>
                <a:gd name="connsiteY10" fmla="*/ 1387549 h 1510738"/>
                <a:gd name="connsiteX11" fmla="*/ 31697 w 313551"/>
                <a:gd name="connsiteY11" fmla="*/ 1244009 h 1510738"/>
                <a:gd name="connsiteX12" fmla="*/ 15748 w 313551"/>
                <a:gd name="connsiteY12" fmla="*/ 1079204 h 1510738"/>
                <a:gd name="connsiteX13" fmla="*/ 5115 w 313551"/>
                <a:gd name="connsiteY13" fmla="*/ 818707 h 1510738"/>
                <a:gd name="connsiteX14" fmla="*/ 5115 w 313551"/>
                <a:gd name="connsiteY14" fmla="*/ 526311 h 1510738"/>
                <a:gd name="connsiteX15" fmla="*/ 21064 w 313551"/>
                <a:gd name="connsiteY15" fmla="*/ 281762 h 1510738"/>
                <a:gd name="connsiteX16" fmla="*/ 26382 w 313551"/>
                <a:gd name="connsiteY16" fmla="*/ 148857 h 1510738"/>
                <a:gd name="connsiteX17" fmla="*/ 47646 w 313551"/>
                <a:gd name="connsiteY17" fmla="*/ 15949 h 1510738"/>
                <a:gd name="connsiteX18" fmla="*/ 276246 w 313551"/>
                <a:gd name="connsiteY18" fmla="*/ 0 h 1510738"/>
                <a:gd name="connsiteX0" fmla="*/ 281562 w 313551"/>
                <a:gd name="connsiteY0" fmla="*/ 0 h 1510738"/>
                <a:gd name="connsiteX1" fmla="*/ 270929 w 313551"/>
                <a:gd name="connsiteY1" fmla="*/ 132907 h 1510738"/>
                <a:gd name="connsiteX2" fmla="*/ 249664 w 313551"/>
                <a:gd name="connsiteY2" fmla="*/ 318976 h 1510738"/>
                <a:gd name="connsiteX3" fmla="*/ 244348 w 313551"/>
                <a:gd name="connsiteY3" fmla="*/ 510362 h 1510738"/>
                <a:gd name="connsiteX4" fmla="*/ 244348 w 313551"/>
                <a:gd name="connsiteY4" fmla="*/ 733646 h 1510738"/>
                <a:gd name="connsiteX5" fmla="*/ 254981 w 313551"/>
                <a:gd name="connsiteY5" fmla="*/ 983511 h 1510738"/>
                <a:gd name="connsiteX6" fmla="*/ 276246 w 313551"/>
                <a:gd name="connsiteY6" fmla="*/ 1244009 h 1510738"/>
                <a:gd name="connsiteX7" fmla="*/ 297511 w 313551"/>
                <a:gd name="connsiteY7" fmla="*/ 1392865 h 1510738"/>
                <a:gd name="connsiteX8" fmla="*/ 313460 w 313551"/>
                <a:gd name="connsiteY8" fmla="*/ 1509823 h 1510738"/>
                <a:gd name="connsiteX9" fmla="*/ 74227 w 313551"/>
                <a:gd name="connsiteY9" fmla="*/ 1504507 h 1510738"/>
                <a:gd name="connsiteX10" fmla="*/ 47646 w 313551"/>
                <a:gd name="connsiteY10" fmla="*/ 1387549 h 1510738"/>
                <a:gd name="connsiteX11" fmla="*/ 31697 w 313551"/>
                <a:gd name="connsiteY11" fmla="*/ 1244009 h 1510738"/>
                <a:gd name="connsiteX12" fmla="*/ 15748 w 313551"/>
                <a:gd name="connsiteY12" fmla="*/ 1079204 h 1510738"/>
                <a:gd name="connsiteX13" fmla="*/ 5115 w 313551"/>
                <a:gd name="connsiteY13" fmla="*/ 818707 h 1510738"/>
                <a:gd name="connsiteX14" fmla="*/ 5115 w 313551"/>
                <a:gd name="connsiteY14" fmla="*/ 526311 h 1510738"/>
                <a:gd name="connsiteX15" fmla="*/ 21064 w 313551"/>
                <a:gd name="connsiteY15" fmla="*/ 281762 h 1510738"/>
                <a:gd name="connsiteX16" fmla="*/ 26382 w 313551"/>
                <a:gd name="connsiteY16" fmla="*/ 148857 h 1510738"/>
                <a:gd name="connsiteX17" fmla="*/ 47646 w 313551"/>
                <a:gd name="connsiteY17" fmla="*/ 15949 h 1510738"/>
                <a:gd name="connsiteX18" fmla="*/ 276246 w 313551"/>
                <a:gd name="connsiteY18" fmla="*/ 0 h 1510738"/>
                <a:gd name="connsiteX0" fmla="*/ 281562 w 313551"/>
                <a:gd name="connsiteY0" fmla="*/ 0 h 1510738"/>
                <a:gd name="connsiteX1" fmla="*/ 270929 w 313551"/>
                <a:gd name="connsiteY1" fmla="*/ 132907 h 1510738"/>
                <a:gd name="connsiteX2" fmla="*/ 249664 w 313551"/>
                <a:gd name="connsiteY2" fmla="*/ 318976 h 1510738"/>
                <a:gd name="connsiteX3" fmla="*/ 244348 w 313551"/>
                <a:gd name="connsiteY3" fmla="*/ 510362 h 1510738"/>
                <a:gd name="connsiteX4" fmla="*/ 244348 w 313551"/>
                <a:gd name="connsiteY4" fmla="*/ 733646 h 1510738"/>
                <a:gd name="connsiteX5" fmla="*/ 254981 w 313551"/>
                <a:gd name="connsiteY5" fmla="*/ 983511 h 1510738"/>
                <a:gd name="connsiteX6" fmla="*/ 276246 w 313551"/>
                <a:gd name="connsiteY6" fmla="*/ 1244009 h 1510738"/>
                <a:gd name="connsiteX7" fmla="*/ 297511 w 313551"/>
                <a:gd name="connsiteY7" fmla="*/ 1392865 h 1510738"/>
                <a:gd name="connsiteX8" fmla="*/ 313460 w 313551"/>
                <a:gd name="connsiteY8" fmla="*/ 1509823 h 1510738"/>
                <a:gd name="connsiteX9" fmla="*/ 74227 w 313551"/>
                <a:gd name="connsiteY9" fmla="*/ 1504507 h 1510738"/>
                <a:gd name="connsiteX10" fmla="*/ 47646 w 313551"/>
                <a:gd name="connsiteY10" fmla="*/ 1387549 h 1510738"/>
                <a:gd name="connsiteX11" fmla="*/ 31697 w 313551"/>
                <a:gd name="connsiteY11" fmla="*/ 1244009 h 1510738"/>
                <a:gd name="connsiteX12" fmla="*/ 15748 w 313551"/>
                <a:gd name="connsiteY12" fmla="*/ 1079204 h 1510738"/>
                <a:gd name="connsiteX13" fmla="*/ 5115 w 313551"/>
                <a:gd name="connsiteY13" fmla="*/ 818707 h 1510738"/>
                <a:gd name="connsiteX14" fmla="*/ 5115 w 313551"/>
                <a:gd name="connsiteY14" fmla="*/ 526311 h 1510738"/>
                <a:gd name="connsiteX15" fmla="*/ 21064 w 313551"/>
                <a:gd name="connsiteY15" fmla="*/ 281762 h 1510738"/>
                <a:gd name="connsiteX16" fmla="*/ 26382 w 313551"/>
                <a:gd name="connsiteY16" fmla="*/ 148857 h 1510738"/>
                <a:gd name="connsiteX17" fmla="*/ 47646 w 313551"/>
                <a:gd name="connsiteY17" fmla="*/ 15949 h 1510738"/>
                <a:gd name="connsiteX18" fmla="*/ 276246 w 313551"/>
                <a:gd name="connsiteY18" fmla="*/ 0 h 151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3551" h="1510738">
                  <a:moveTo>
                    <a:pt x="281562" y="0"/>
                  </a:moveTo>
                  <a:cubicBezTo>
                    <a:pt x="278903" y="39872"/>
                    <a:pt x="276245" y="79744"/>
                    <a:pt x="270929" y="132907"/>
                  </a:cubicBezTo>
                  <a:cubicBezTo>
                    <a:pt x="265613" y="186070"/>
                    <a:pt x="254094" y="256067"/>
                    <a:pt x="249664" y="318976"/>
                  </a:cubicBezTo>
                  <a:cubicBezTo>
                    <a:pt x="245234" y="381885"/>
                    <a:pt x="245234" y="441250"/>
                    <a:pt x="244348" y="510362"/>
                  </a:cubicBezTo>
                  <a:cubicBezTo>
                    <a:pt x="243462" y="579474"/>
                    <a:pt x="242576" y="654788"/>
                    <a:pt x="244348" y="733646"/>
                  </a:cubicBezTo>
                  <a:cubicBezTo>
                    <a:pt x="246120" y="812504"/>
                    <a:pt x="249665" y="898451"/>
                    <a:pt x="254981" y="983511"/>
                  </a:cubicBezTo>
                  <a:cubicBezTo>
                    <a:pt x="260297" y="1068571"/>
                    <a:pt x="269158" y="1175784"/>
                    <a:pt x="276246" y="1244009"/>
                  </a:cubicBezTo>
                  <a:cubicBezTo>
                    <a:pt x="283334" y="1312234"/>
                    <a:pt x="291309" y="1348563"/>
                    <a:pt x="297511" y="1392865"/>
                  </a:cubicBezTo>
                  <a:cubicBezTo>
                    <a:pt x="303713" y="1437167"/>
                    <a:pt x="308144" y="1507165"/>
                    <a:pt x="313460" y="1509823"/>
                  </a:cubicBezTo>
                  <a:cubicBezTo>
                    <a:pt x="318776" y="1512481"/>
                    <a:pt x="91948" y="1508937"/>
                    <a:pt x="74227" y="1504507"/>
                  </a:cubicBezTo>
                  <a:cubicBezTo>
                    <a:pt x="56506" y="1500077"/>
                    <a:pt x="54734" y="1430965"/>
                    <a:pt x="47646" y="1387549"/>
                  </a:cubicBezTo>
                  <a:cubicBezTo>
                    <a:pt x="40558" y="1344133"/>
                    <a:pt x="37013" y="1295400"/>
                    <a:pt x="31697" y="1244009"/>
                  </a:cubicBezTo>
                  <a:cubicBezTo>
                    <a:pt x="26381" y="1192618"/>
                    <a:pt x="20178" y="1150088"/>
                    <a:pt x="15748" y="1079204"/>
                  </a:cubicBezTo>
                  <a:cubicBezTo>
                    <a:pt x="11318" y="1008320"/>
                    <a:pt x="8658" y="949843"/>
                    <a:pt x="5115" y="818707"/>
                  </a:cubicBezTo>
                  <a:cubicBezTo>
                    <a:pt x="-3745" y="703520"/>
                    <a:pt x="685" y="684914"/>
                    <a:pt x="5115" y="526311"/>
                  </a:cubicBezTo>
                  <a:cubicBezTo>
                    <a:pt x="14861" y="436821"/>
                    <a:pt x="2457" y="384543"/>
                    <a:pt x="21064" y="281762"/>
                  </a:cubicBezTo>
                  <a:cubicBezTo>
                    <a:pt x="29038" y="200246"/>
                    <a:pt x="13976" y="222398"/>
                    <a:pt x="26382" y="148857"/>
                  </a:cubicBezTo>
                  <a:cubicBezTo>
                    <a:pt x="44104" y="69999"/>
                    <a:pt x="46760" y="66454"/>
                    <a:pt x="47646" y="15949"/>
                  </a:cubicBezTo>
                  <a:cubicBezTo>
                    <a:pt x="138909" y="13291"/>
                    <a:pt x="251437" y="10632"/>
                    <a:pt x="276246" y="0"/>
                  </a:cubicBezTo>
                </a:path>
              </a:pathLst>
            </a:custGeom>
            <a:gradFill>
              <a:gsLst>
                <a:gs pos="0">
                  <a:srgbClr val="1A223A"/>
                </a:gs>
                <a:gs pos="56000">
                  <a:srgbClr val="004282"/>
                </a:gs>
                <a:gs pos="100000">
                  <a:srgbClr val="1A223A"/>
                </a:gs>
              </a:gsLst>
              <a:lin ang="5400000" scaled="1"/>
            </a:gra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908B05-E368-4879-8CCB-B5F069DF42A9}"/>
              </a:ext>
            </a:extLst>
          </p:cNvPr>
          <p:cNvGrpSpPr/>
          <p:nvPr/>
        </p:nvGrpSpPr>
        <p:grpSpPr>
          <a:xfrm>
            <a:off x="3241431" y="1632905"/>
            <a:ext cx="1388635" cy="1725798"/>
            <a:chOff x="3241431" y="1632905"/>
            <a:chExt cx="1388635" cy="172579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EF6D54-9645-48DA-9BA7-54F17B8260A9}"/>
                </a:ext>
              </a:extLst>
            </p:cNvPr>
            <p:cNvGrpSpPr/>
            <p:nvPr/>
          </p:nvGrpSpPr>
          <p:grpSpPr>
            <a:xfrm rot="16200000">
              <a:off x="3072850" y="1801486"/>
              <a:ext cx="1725798" cy="1388635"/>
              <a:chOff x="0" y="0"/>
              <a:chExt cx="4878715" cy="3925930"/>
            </a:xfrm>
          </p:grpSpPr>
          <p:pic>
            <p:nvPicPr>
              <p:cNvPr id="23" name="Picture 22" descr="A picture containing metalware&#10;&#10;Description automatically generated">
                <a:extLst>
                  <a:ext uri="{FF2B5EF4-FFF2-40B4-BE49-F238E27FC236}">
                    <a16:creationId xmlns:a16="http://schemas.microsoft.com/office/drawing/2014/main" id="{5C45F5AC-2404-4C6C-8658-3E595D6F60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5481" b="83036" l="27889" r="73222">
                            <a14:backgroundMark x1="62705" y1="69551" x2="61037" y2="60049"/>
                            <a14:backgroundMark x1="61037" y1="60049" x2="64160" y2="51759"/>
                            <a14:backgroundMark x1="64160" y1="51759" x2="59551" y2="44723"/>
                            <a14:backgroundMark x1="59551" y1="44723" x2="58945" y2="37727"/>
                            <a14:backgroundMark x1="56307" y1="46704" x2="58429" y2="442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44" t="24815" r="35556" b="24816"/>
              <a:stretch/>
            </p:blipFill>
            <p:spPr>
              <a:xfrm rot="17646545">
                <a:off x="476393" y="-476393"/>
                <a:ext cx="3925930" cy="4878715"/>
              </a:xfrm>
              <a:prstGeom prst="rect">
                <a:avLst/>
              </a:prstGeom>
            </p:spPr>
          </p:pic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7D32EED-2A96-409B-8F79-449E9A8B08D3}"/>
                  </a:ext>
                </a:extLst>
              </p:cNvPr>
              <p:cNvSpPr/>
              <p:nvPr/>
            </p:nvSpPr>
            <p:spPr>
              <a:xfrm>
                <a:off x="2224229" y="1114880"/>
                <a:ext cx="313551" cy="1510738"/>
              </a:xfrm>
              <a:custGeom>
                <a:avLst/>
                <a:gdLst>
                  <a:gd name="connsiteX0" fmla="*/ 276562 w 322664"/>
                  <a:gd name="connsiteY0" fmla="*/ 0 h 1521972"/>
                  <a:gd name="connsiteX1" fmla="*/ 265929 w 322664"/>
                  <a:gd name="connsiteY1" fmla="*/ 132907 h 1521972"/>
                  <a:gd name="connsiteX2" fmla="*/ 244664 w 322664"/>
                  <a:gd name="connsiteY2" fmla="*/ 318976 h 1521972"/>
                  <a:gd name="connsiteX3" fmla="*/ 239348 w 322664"/>
                  <a:gd name="connsiteY3" fmla="*/ 510362 h 1521972"/>
                  <a:gd name="connsiteX4" fmla="*/ 239348 w 322664"/>
                  <a:gd name="connsiteY4" fmla="*/ 733646 h 1521972"/>
                  <a:gd name="connsiteX5" fmla="*/ 249981 w 322664"/>
                  <a:gd name="connsiteY5" fmla="*/ 983511 h 1521972"/>
                  <a:gd name="connsiteX6" fmla="*/ 271246 w 322664"/>
                  <a:gd name="connsiteY6" fmla="*/ 1244009 h 1521972"/>
                  <a:gd name="connsiteX7" fmla="*/ 292511 w 322664"/>
                  <a:gd name="connsiteY7" fmla="*/ 1392865 h 1521972"/>
                  <a:gd name="connsiteX8" fmla="*/ 308460 w 322664"/>
                  <a:gd name="connsiteY8" fmla="*/ 1509823 h 1521972"/>
                  <a:gd name="connsiteX9" fmla="*/ 69227 w 322664"/>
                  <a:gd name="connsiteY9" fmla="*/ 1504507 h 1521972"/>
                  <a:gd name="connsiteX10" fmla="*/ 42646 w 322664"/>
                  <a:gd name="connsiteY10" fmla="*/ 1387549 h 1521972"/>
                  <a:gd name="connsiteX11" fmla="*/ 26697 w 322664"/>
                  <a:gd name="connsiteY11" fmla="*/ 1244009 h 1521972"/>
                  <a:gd name="connsiteX12" fmla="*/ 10748 w 322664"/>
                  <a:gd name="connsiteY12" fmla="*/ 1079204 h 1521972"/>
                  <a:gd name="connsiteX13" fmla="*/ 115 w 322664"/>
                  <a:gd name="connsiteY13" fmla="*/ 818707 h 1521972"/>
                  <a:gd name="connsiteX14" fmla="*/ 5432 w 322664"/>
                  <a:gd name="connsiteY14" fmla="*/ 584790 h 1521972"/>
                  <a:gd name="connsiteX0" fmla="*/ 277469 w 323571"/>
                  <a:gd name="connsiteY0" fmla="*/ 0 h 1521972"/>
                  <a:gd name="connsiteX1" fmla="*/ 266836 w 323571"/>
                  <a:gd name="connsiteY1" fmla="*/ 132907 h 1521972"/>
                  <a:gd name="connsiteX2" fmla="*/ 245571 w 323571"/>
                  <a:gd name="connsiteY2" fmla="*/ 318976 h 1521972"/>
                  <a:gd name="connsiteX3" fmla="*/ 240255 w 323571"/>
                  <a:gd name="connsiteY3" fmla="*/ 510362 h 1521972"/>
                  <a:gd name="connsiteX4" fmla="*/ 240255 w 323571"/>
                  <a:gd name="connsiteY4" fmla="*/ 733646 h 1521972"/>
                  <a:gd name="connsiteX5" fmla="*/ 250888 w 323571"/>
                  <a:gd name="connsiteY5" fmla="*/ 983511 h 1521972"/>
                  <a:gd name="connsiteX6" fmla="*/ 272153 w 323571"/>
                  <a:gd name="connsiteY6" fmla="*/ 1244009 h 1521972"/>
                  <a:gd name="connsiteX7" fmla="*/ 293418 w 323571"/>
                  <a:gd name="connsiteY7" fmla="*/ 1392865 h 1521972"/>
                  <a:gd name="connsiteX8" fmla="*/ 309367 w 323571"/>
                  <a:gd name="connsiteY8" fmla="*/ 1509823 h 1521972"/>
                  <a:gd name="connsiteX9" fmla="*/ 70134 w 323571"/>
                  <a:gd name="connsiteY9" fmla="*/ 1504507 h 1521972"/>
                  <a:gd name="connsiteX10" fmla="*/ 43553 w 323571"/>
                  <a:gd name="connsiteY10" fmla="*/ 1387549 h 1521972"/>
                  <a:gd name="connsiteX11" fmla="*/ 27604 w 323571"/>
                  <a:gd name="connsiteY11" fmla="*/ 1244009 h 1521972"/>
                  <a:gd name="connsiteX12" fmla="*/ 11655 w 323571"/>
                  <a:gd name="connsiteY12" fmla="*/ 1079204 h 1521972"/>
                  <a:gd name="connsiteX13" fmla="*/ 1022 w 323571"/>
                  <a:gd name="connsiteY13" fmla="*/ 818707 h 1521972"/>
                  <a:gd name="connsiteX14" fmla="*/ 1023 w 323571"/>
                  <a:gd name="connsiteY14" fmla="*/ 590107 h 1521972"/>
                  <a:gd name="connsiteX0" fmla="*/ 276450 w 322552"/>
                  <a:gd name="connsiteY0" fmla="*/ 0 h 1521972"/>
                  <a:gd name="connsiteX1" fmla="*/ 265817 w 322552"/>
                  <a:gd name="connsiteY1" fmla="*/ 132907 h 1521972"/>
                  <a:gd name="connsiteX2" fmla="*/ 244552 w 322552"/>
                  <a:gd name="connsiteY2" fmla="*/ 318976 h 1521972"/>
                  <a:gd name="connsiteX3" fmla="*/ 239236 w 322552"/>
                  <a:gd name="connsiteY3" fmla="*/ 510362 h 1521972"/>
                  <a:gd name="connsiteX4" fmla="*/ 239236 w 322552"/>
                  <a:gd name="connsiteY4" fmla="*/ 733646 h 1521972"/>
                  <a:gd name="connsiteX5" fmla="*/ 249869 w 322552"/>
                  <a:gd name="connsiteY5" fmla="*/ 983511 h 1521972"/>
                  <a:gd name="connsiteX6" fmla="*/ 271134 w 322552"/>
                  <a:gd name="connsiteY6" fmla="*/ 1244009 h 1521972"/>
                  <a:gd name="connsiteX7" fmla="*/ 292399 w 322552"/>
                  <a:gd name="connsiteY7" fmla="*/ 1392865 h 1521972"/>
                  <a:gd name="connsiteX8" fmla="*/ 308348 w 322552"/>
                  <a:gd name="connsiteY8" fmla="*/ 1509823 h 1521972"/>
                  <a:gd name="connsiteX9" fmla="*/ 69115 w 322552"/>
                  <a:gd name="connsiteY9" fmla="*/ 1504507 h 1521972"/>
                  <a:gd name="connsiteX10" fmla="*/ 42534 w 322552"/>
                  <a:gd name="connsiteY10" fmla="*/ 1387549 h 1521972"/>
                  <a:gd name="connsiteX11" fmla="*/ 26585 w 322552"/>
                  <a:gd name="connsiteY11" fmla="*/ 1244009 h 1521972"/>
                  <a:gd name="connsiteX12" fmla="*/ 10636 w 322552"/>
                  <a:gd name="connsiteY12" fmla="*/ 1079204 h 1521972"/>
                  <a:gd name="connsiteX13" fmla="*/ 3 w 322552"/>
                  <a:gd name="connsiteY13" fmla="*/ 818707 h 1521972"/>
                  <a:gd name="connsiteX14" fmla="*/ 271134 w 322552"/>
                  <a:gd name="connsiteY14" fmla="*/ 0 h 1521972"/>
                  <a:gd name="connsiteX0" fmla="*/ 294042 w 340144"/>
                  <a:gd name="connsiteY0" fmla="*/ 0 h 1521972"/>
                  <a:gd name="connsiteX1" fmla="*/ 283409 w 340144"/>
                  <a:gd name="connsiteY1" fmla="*/ 132907 h 1521972"/>
                  <a:gd name="connsiteX2" fmla="*/ 262144 w 340144"/>
                  <a:gd name="connsiteY2" fmla="*/ 318976 h 1521972"/>
                  <a:gd name="connsiteX3" fmla="*/ 256828 w 340144"/>
                  <a:gd name="connsiteY3" fmla="*/ 510362 h 1521972"/>
                  <a:gd name="connsiteX4" fmla="*/ 256828 w 340144"/>
                  <a:gd name="connsiteY4" fmla="*/ 733646 h 1521972"/>
                  <a:gd name="connsiteX5" fmla="*/ 267461 w 340144"/>
                  <a:gd name="connsiteY5" fmla="*/ 983511 h 1521972"/>
                  <a:gd name="connsiteX6" fmla="*/ 288726 w 340144"/>
                  <a:gd name="connsiteY6" fmla="*/ 1244009 h 1521972"/>
                  <a:gd name="connsiteX7" fmla="*/ 309991 w 340144"/>
                  <a:gd name="connsiteY7" fmla="*/ 1392865 h 1521972"/>
                  <a:gd name="connsiteX8" fmla="*/ 325940 w 340144"/>
                  <a:gd name="connsiteY8" fmla="*/ 1509823 h 1521972"/>
                  <a:gd name="connsiteX9" fmla="*/ 86707 w 340144"/>
                  <a:gd name="connsiteY9" fmla="*/ 1504507 h 1521972"/>
                  <a:gd name="connsiteX10" fmla="*/ 60126 w 340144"/>
                  <a:gd name="connsiteY10" fmla="*/ 1387549 h 1521972"/>
                  <a:gd name="connsiteX11" fmla="*/ 44177 w 340144"/>
                  <a:gd name="connsiteY11" fmla="*/ 1244009 h 1521972"/>
                  <a:gd name="connsiteX12" fmla="*/ 28228 w 340144"/>
                  <a:gd name="connsiteY12" fmla="*/ 1079204 h 1521972"/>
                  <a:gd name="connsiteX13" fmla="*/ 17595 w 340144"/>
                  <a:gd name="connsiteY13" fmla="*/ 818707 h 1521972"/>
                  <a:gd name="connsiteX14" fmla="*/ 17595 w 340144"/>
                  <a:gd name="connsiteY14" fmla="*/ 526311 h 1521972"/>
                  <a:gd name="connsiteX15" fmla="*/ 288726 w 340144"/>
                  <a:gd name="connsiteY15" fmla="*/ 0 h 1521972"/>
                  <a:gd name="connsiteX0" fmla="*/ 280645 w 326747"/>
                  <a:gd name="connsiteY0" fmla="*/ 0 h 1521972"/>
                  <a:gd name="connsiteX1" fmla="*/ 270012 w 326747"/>
                  <a:gd name="connsiteY1" fmla="*/ 132907 h 1521972"/>
                  <a:gd name="connsiteX2" fmla="*/ 248747 w 326747"/>
                  <a:gd name="connsiteY2" fmla="*/ 318976 h 1521972"/>
                  <a:gd name="connsiteX3" fmla="*/ 243431 w 326747"/>
                  <a:gd name="connsiteY3" fmla="*/ 510362 h 1521972"/>
                  <a:gd name="connsiteX4" fmla="*/ 243431 w 326747"/>
                  <a:gd name="connsiteY4" fmla="*/ 733646 h 1521972"/>
                  <a:gd name="connsiteX5" fmla="*/ 254064 w 326747"/>
                  <a:gd name="connsiteY5" fmla="*/ 983511 h 1521972"/>
                  <a:gd name="connsiteX6" fmla="*/ 275329 w 326747"/>
                  <a:gd name="connsiteY6" fmla="*/ 1244009 h 1521972"/>
                  <a:gd name="connsiteX7" fmla="*/ 296594 w 326747"/>
                  <a:gd name="connsiteY7" fmla="*/ 1392865 h 1521972"/>
                  <a:gd name="connsiteX8" fmla="*/ 312543 w 326747"/>
                  <a:gd name="connsiteY8" fmla="*/ 1509823 h 1521972"/>
                  <a:gd name="connsiteX9" fmla="*/ 73310 w 326747"/>
                  <a:gd name="connsiteY9" fmla="*/ 1504507 h 1521972"/>
                  <a:gd name="connsiteX10" fmla="*/ 46729 w 326747"/>
                  <a:gd name="connsiteY10" fmla="*/ 1387549 h 1521972"/>
                  <a:gd name="connsiteX11" fmla="*/ 30780 w 326747"/>
                  <a:gd name="connsiteY11" fmla="*/ 1244009 h 1521972"/>
                  <a:gd name="connsiteX12" fmla="*/ 14831 w 326747"/>
                  <a:gd name="connsiteY12" fmla="*/ 1079204 h 1521972"/>
                  <a:gd name="connsiteX13" fmla="*/ 4198 w 326747"/>
                  <a:gd name="connsiteY13" fmla="*/ 818707 h 1521972"/>
                  <a:gd name="connsiteX14" fmla="*/ 4198 w 326747"/>
                  <a:gd name="connsiteY14" fmla="*/ 526311 h 1521972"/>
                  <a:gd name="connsiteX15" fmla="*/ 275329 w 326747"/>
                  <a:gd name="connsiteY15" fmla="*/ 0 h 1521972"/>
                  <a:gd name="connsiteX0" fmla="*/ 280645 w 326747"/>
                  <a:gd name="connsiteY0" fmla="*/ 0 h 1521972"/>
                  <a:gd name="connsiteX1" fmla="*/ 270012 w 326747"/>
                  <a:gd name="connsiteY1" fmla="*/ 132907 h 1521972"/>
                  <a:gd name="connsiteX2" fmla="*/ 248747 w 326747"/>
                  <a:gd name="connsiteY2" fmla="*/ 318976 h 1521972"/>
                  <a:gd name="connsiteX3" fmla="*/ 243431 w 326747"/>
                  <a:gd name="connsiteY3" fmla="*/ 510362 h 1521972"/>
                  <a:gd name="connsiteX4" fmla="*/ 243431 w 326747"/>
                  <a:gd name="connsiteY4" fmla="*/ 733646 h 1521972"/>
                  <a:gd name="connsiteX5" fmla="*/ 254064 w 326747"/>
                  <a:gd name="connsiteY5" fmla="*/ 983511 h 1521972"/>
                  <a:gd name="connsiteX6" fmla="*/ 275329 w 326747"/>
                  <a:gd name="connsiteY6" fmla="*/ 1244009 h 1521972"/>
                  <a:gd name="connsiteX7" fmla="*/ 296594 w 326747"/>
                  <a:gd name="connsiteY7" fmla="*/ 1392865 h 1521972"/>
                  <a:gd name="connsiteX8" fmla="*/ 312543 w 326747"/>
                  <a:gd name="connsiteY8" fmla="*/ 1509823 h 1521972"/>
                  <a:gd name="connsiteX9" fmla="*/ 73310 w 326747"/>
                  <a:gd name="connsiteY9" fmla="*/ 1504507 h 1521972"/>
                  <a:gd name="connsiteX10" fmla="*/ 46729 w 326747"/>
                  <a:gd name="connsiteY10" fmla="*/ 1387549 h 1521972"/>
                  <a:gd name="connsiteX11" fmla="*/ 30780 w 326747"/>
                  <a:gd name="connsiteY11" fmla="*/ 1244009 h 1521972"/>
                  <a:gd name="connsiteX12" fmla="*/ 14831 w 326747"/>
                  <a:gd name="connsiteY12" fmla="*/ 1079204 h 1521972"/>
                  <a:gd name="connsiteX13" fmla="*/ 4198 w 326747"/>
                  <a:gd name="connsiteY13" fmla="*/ 818707 h 1521972"/>
                  <a:gd name="connsiteX14" fmla="*/ 4198 w 326747"/>
                  <a:gd name="connsiteY14" fmla="*/ 526311 h 1521972"/>
                  <a:gd name="connsiteX15" fmla="*/ 275329 w 326747"/>
                  <a:gd name="connsiteY15" fmla="*/ 0 h 1521972"/>
                  <a:gd name="connsiteX0" fmla="*/ 283300 w 329402"/>
                  <a:gd name="connsiteY0" fmla="*/ 0 h 1521972"/>
                  <a:gd name="connsiteX1" fmla="*/ 272667 w 329402"/>
                  <a:gd name="connsiteY1" fmla="*/ 132907 h 1521972"/>
                  <a:gd name="connsiteX2" fmla="*/ 251402 w 329402"/>
                  <a:gd name="connsiteY2" fmla="*/ 318976 h 1521972"/>
                  <a:gd name="connsiteX3" fmla="*/ 246086 w 329402"/>
                  <a:gd name="connsiteY3" fmla="*/ 510362 h 1521972"/>
                  <a:gd name="connsiteX4" fmla="*/ 246086 w 329402"/>
                  <a:gd name="connsiteY4" fmla="*/ 733646 h 1521972"/>
                  <a:gd name="connsiteX5" fmla="*/ 256719 w 329402"/>
                  <a:gd name="connsiteY5" fmla="*/ 983511 h 1521972"/>
                  <a:gd name="connsiteX6" fmla="*/ 277984 w 329402"/>
                  <a:gd name="connsiteY6" fmla="*/ 1244009 h 1521972"/>
                  <a:gd name="connsiteX7" fmla="*/ 299249 w 329402"/>
                  <a:gd name="connsiteY7" fmla="*/ 1392865 h 1521972"/>
                  <a:gd name="connsiteX8" fmla="*/ 315198 w 329402"/>
                  <a:gd name="connsiteY8" fmla="*/ 1509823 h 1521972"/>
                  <a:gd name="connsiteX9" fmla="*/ 75965 w 329402"/>
                  <a:gd name="connsiteY9" fmla="*/ 1504507 h 1521972"/>
                  <a:gd name="connsiteX10" fmla="*/ 49384 w 329402"/>
                  <a:gd name="connsiteY10" fmla="*/ 1387549 h 1521972"/>
                  <a:gd name="connsiteX11" fmla="*/ 33435 w 329402"/>
                  <a:gd name="connsiteY11" fmla="*/ 1244009 h 1521972"/>
                  <a:gd name="connsiteX12" fmla="*/ 17486 w 329402"/>
                  <a:gd name="connsiteY12" fmla="*/ 1079204 h 1521972"/>
                  <a:gd name="connsiteX13" fmla="*/ 6853 w 329402"/>
                  <a:gd name="connsiteY13" fmla="*/ 818707 h 1521972"/>
                  <a:gd name="connsiteX14" fmla="*/ 6853 w 329402"/>
                  <a:gd name="connsiteY14" fmla="*/ 526311 h 1521972"/>
                  <a:gd name="connsiteX15" fmla="*/ 22802 w 329402"/>
                  <a:gd name="connsiteY15" fmla="*/ 281762 h 1521972"/>
                  <a:gd name="connsiteX16" fmla="*/ 277984 w 329402"/>
                  <a:gd name="connsiteY16" fmla="*/ 0 h 1521972"/>
                  <a:gd name="connsiteX0" fmla="*/ 283300 w 329402"/>
                  <a:gd name="connsiteY0" fmla="*/ 0 h 1521972"/>
                  <a:gd name="connsiteX1" fmla="*/ 272667 w 329402"/>
                  <a:gd name="connsiteY1" fmla="*/ 132907 h 1521972"/>
                  <a:gd name="connsiteX2" fmla="*/ 251402 w 329402"/>
                  <a:gd name="connsiteY2" fmla="*/ 318976 h 1521972"/>
                  <a:gd name="connsiteX3" fmla="*/ 246086 w 329402"/>
                  <a:gd name="connsiteY3" fmla="*/ 510362 h 1521972"/>
                  <a:gd name="connsiteX4" fmla="*/ 246086 w 329402"/>
                  <a:gd name="connsiteY4" fmla="*/ 733646 h 1521972"/>
                  <a:gd name="connsiteX5" fmla="*/ 256719 w 329402"/>
                  <a:gd name="connsiteY5" fmla="*/ 983511 h 1521972"/>
                  <a:gd name="connsiteX6" fmla="*/ 277984 w 329402"/>
                  <a:gd name="connsiteY6" fmla="*/ 1244009 h 1521972"/>
                  <a:gd name="connsiteX7" fmla="*/ 299249 w 329402"/>
                  <a:gd name="connsiteY7" fmla="*/ 1392865 h 1521972"/>
                  <a:gd name="connsiteX8" fmla="*/ 315198 w 329402"/>
                  <a:gd name="connsiteY8" fmla="*/ 1509823 h 1521972"/>
                  <a:gd name="connsiteX9" fmla="*/ 75965 w 329402"/>
                  <a:gd name="connsiteY9" fmla="*/ 1504507 h 1521972"/>
                  <a:gd name="connsiteX10" fmla="*/ 49384 w 329402"/>
                  <a:gd name="connsiteY10" fmla="*/ 1387549 h 1521972"/>
                  <a:gd name="connsiteX11" fmla="*/ 33435 w 329402"/>
                  <a:gd name="connsiteY11" fmla="*/ 1244009 h 1521972"/>
                  <a:gd name="connsiteX12" fmla="*/ 17486 w 329402"/>
                  <a:gd name="connsiteY12" fmla="*/ 1079204 h 1521972"/>
                  <a:gd name="connsiteX13" fmla="*/ 6853 w 329402"/>
                  <a:gd name="connsiteY13" fmla="*/ 818707 h 1521972"/>
                  <a:gd name="connsiteX14" fmla="*/ 6853 w 329402"/>
                  <a:gd name="connsiteY14" fmla="*/ 526311 h 1521972"/>
                  <a:gd name="connsiteX15" fmla="*/ 22802 w 329402"/>
                  <a:gd name="connsiteY15" fmla="*/ 281762 h 1521972"/>
                  <a:gd name="connsiteX16" fmla="*/ 49384 w 329402"/>
                  <a:gd name="connsiteY16" fmla="*/ 111642 h 1521972"/>
                  <a:gd name="connsiteX17" fmla="*/ 277984 w 329402"/>
                  <a:gd name="connsiteY17" fmla="*/ 0 h 1521972"/>
                  <a:gd name="connsiteX0" fmla="*/ 283300 w 329402"/>
                  <a:gd name="connsiteY0" fmla="*/ 0 h 1521972"/>
                  <a:gd name="connsiteX1" fmla="*/ 272667 w 329402"/>
                  <a:gd name="connsiteY1" fmla="*/ 132907 h 1521972"/>
                  <a:gd name="connsiteX2" fmla="*/ 251402 w 329402"/>
                  <a:gd name="connsiteY2" fmla="*/ 318976 h 1521972"/>
                  <a:gd name="connsiteX3" fmla="*/ 246086 w 329402"/>
                  <a:gd name="connsiteY3" fmla="*/ 510362 h 1521972"/>
                  <a:gd name="connsiteX4" fmla="*/ 246086 w 329402"/>
                  <a:gd name="connsiteY4" fmla="*/ 733646 h 1521972"/>
                  <a:gd name="connsiteX5" fmla="*/ 256719 w 329402"/>
                  <a:gd name="connsiteY5" fmla="*/ 983511 h 1521972"/>
                  <a:gd name="connsiteX6" fmla="*/ 277984 w 329402"/>
                  <a:gd name="connsiteY6" fmla="*/ 1244009 h 1521972"/>
                  <a:gd name="connsiteX7" fmla="*/ 299249 w 329402"/>
                  <a:gd name="connsiteY7" fmla="*/ 1392865 h 1521972"/>
                  <a:gd name="connsiteX8" fmla="*/ 315198 w 329402"/>
                  <a:gd name="connsiteY8" fmla="*/ 1509823 h 1521972"/>
                  <a:gd name="connsiteX9" fmla="*/ 75965 w 329402"/>
                  <a:gd name="connsiteY9" fmla="*/ 1504507 h 1521972"/>
                  <a:gd name="connsiteX10" fmla="*/ 49384 w 329402"/>
                  <a:gd name="connsiteY10" fmla="*/ 1387549 h 1521972"/>
                  <a:gd name="connsiteX11" fmla="*/ 33435 w 329402"/>
                  <a:gd name="connsiteY11" fmla="*/ 1244009 h 1521972"/>
                  <a:gd name="connsiteX12" fmla="*/ 17486 w 329402"/>
                  <a:gd name="connsiteY12" fmla="*/ 1079204 h 1521972"/>
                  <a:gd name="connsiteX13" fmla="*/ 6853 w 329402"/>
                  <a:gd name="connsiteY13" fmla="*/ 818707 h 1521972"/>
                  <a:gd name="connsiteX14" fmla="*/ 6853 w 329402"/>
                  <a:gd name="connsiteY14" fmla="*/ 526311 h 1521972"/>
                  <a:gd name="connsiteX15" fmla="*/ 22802 w 329402"/>
                  <a:gd name="connsiteY15" fmla="*/ 281762 h 1521972"/>
                  <a:gd name="connsiteX16" fmla="*/ 49384 w 329402"/>
                  <a:gd name="connsiteY16" fmla="*/ 111642 h 1521972"/>
                  <a:gd name="connsiteX17" fmla="*/ 49384 w 329402"/>
                  <a:gd name="connsiteY17" fmla="*/ 15949 h 1521972"/>
                  <a:gd name="connsiteX18" fmla="*/ 277984 w 329402"/>
                  <a:gd name="connsiteY18" fmla="*/ 0 h 1521972"/>
                  <a:gd name="connsiteX0" fmla="*/ 283300 w 329402"/>
                  <a:gd name="connsiteY0" fmla="*/ 0 h 1521972"/>
                  <a:gd name="connsiteX1" fmla="*/ 272667 w 329402"/>
                  <a:gd name="connsiteY1" fmla="*/ 132907 h 1521972"/>
                  <a:gd name="connsiteX2" fmla="*/ 251402 w 329402"/>
                  <a:gd name="connsiteY2" fmla="*/ 318976 h 1521972"/>
                  <a:gd name="connsiteX3" fmla="*/ 246086 w 329402"/>
                  <a:gd name="connsiteY3" fmla="*/ 510362 h 1521972"/>
                  <a:gd name="connsiteX4" fmla="*/ 246086 w 329402"/>
                  <a:gd name="connsiteY4" fmla="*/ 733646 h 1521972"/>
                  <a:gd name="connsiteX5" fmla="*/ 256719 w 329402"/>
                  <a:gd name="connsiteY5" fmla="*/ 983511 h 1521972"/>
                  <a:gd name="connsiteX6" fmla="*/ 277984 w 329402"/>
                  <a:gd name="connsiteY6" fmla="*/ 1244009 h 1521972"/>
                  <a:gd name="connsiteX7" fmla="*/ 299249 w 329402"/>
                  <a:gd name="connsiteY7" fmla="*/ 1392865 h 1521972"/>
                  <a:gd name="connsiteX8" fmla="*/ 315198 w 329402"/>
                  <a:gd name="connsiteY8" fmla="*/ 1509823 h 1521972"/>
                  <a:gd name="connsiteX9" fmla="*/ 75965 w 329402"/>
                  <a:gd name="connsiteY9" fmla="*/ 1504507 h 1521972"/>
                  <a:gd name="connsiteX10" fmla="*/ 49384 w 329402"/>
                  <a:gd name="connsiteY10" fmla="*/ 1387549 h 1521972"/>
                  <a:gd name="connsiteX11" fmla="*/ 33435 w 329402"/>
                  <a:gd name="connsiteY11" fmla="*/ 1244009 h 1521972"/>
                  <a:gd name="connsiteX12" fmla="*/ 17486 w 329402"/>
                  <a:gd name="connsiteY12" fmla="*/ 1079204 h 1521972"/>
                  <a:gd name="connsiteX13" fmla="*/ 6853 w 329402"/>
                  <a:gd name="connsiteY13" fmla="*/ 818707 h 1521972"/>
                  <a:gd name="connsiteX14" fmla="*/ 6853 w 329402"/>
                  <a:gd name="connsiteY14" fmla="*/ 526311 h 1521972"/>
                  <a:gd name="connsiteX15" fmla="*/ 22802 w 329402"/>
                  <a:gd name="connsiteY15" fmla="*/ 281762 h 1521972"/>
                  <a:gd name="connsiteX16" fmla="*/ 49384 w 329402"/>
                  <a:gd name="connsiteY16" fmla="*/ 111642 h 1521972"/>
                  <a:gd name="connsiteX17" fmla="*/ 49384 w 329402"/>
                  <a:gd name="connsiteY17" fmla="*/ 15949 h 1521972"/>
                  <a:gd name="connsiteX18" fmla="*/ 277984 w 329402"/>
                  <a:gd name="connsiteY18" fmla="*/ 0 h 1521972"/>
                  <a:gd name="connsiteX0" fmla="*/ 283300 w 329402"/>
                  <a:gd name="connsiteY0" fmla="*/ 0 h 1521972"/>
                  <a:gd name="connsiteX1" fmla="*/ 272667 w 329402"/>
                  <a:gd name="connsiteY1" fmla="*/ 132907 h 1521972"/>
                  <a:gd name="connsiteX2" fmla="*/ 251402 w 329402"/>
                  <a:gd name="connsiteY2" fmla="*/ 318976 h 1521972"/>
                  <a:gd name="connsiteX3" fmla="*/ 246086 w 329402"/>
                  <a:gd name="connsiteY3" fmla="*/ 510362 h 1521972"/>
                  <a:gd name="connsiteX4" fmla="*/ 246086 w 329402"/>
                  <a:gd name="connsiteY4" fmla="*/ 733646 h 1521972"/>
                  <a:gd name="connsiteX5" fmla="*/ 256719 w 329402"/>
                  <a:gd name="connsiteY5" fmla="*/ 983511 h 1521972"/>
                  <a:gd name="connsiteX6" fmla="*/ 277984 w 329402"/>
                  <a:gd name="connsiteY6" fmla="*/ 1244009 h 1521972"/>
                  <a:gd name="connsiteX7" fmla="*/ 299249 w 329402"/>
                  <a:gd name="connsiteY7" fmla="*/ 1392865 h 1521972"/>
                  <a:gd name="connsiteX8" fmla="*/ 315198 w 329402"/>
                  <a:gd name="connsiteY8" fmla="*/ 1509823 h 1521972"/>
                  <a:gd name="connsiteX9" fmla="*/ 75965 w 329402"/>
                  <a:gd name="connsiteY9" fmla="*/ 1504507 h 1521972"/>
                  <a:gd name="connsiteX10" fmla="*/ 49384 w 329402"/>
                  <a:gd name="connsiteY10" fmla="*/ 1387549 h 1521972"/>
                  <a:gd name="connsiteX11" fmla="*/ 33435 w 329402"/>
                  <a:gd name="connsiteY11" fmla="*/ 1244009 h 1521972"/>
                  <a:gd name="connsiteX12" fmla="*/ 17486 w 329402"/>
                  <a:gd name="connsiteY12" fmla="*/ 1079204 h 1521972"/>
                  <a:gd name="connsiteX13" fmla="*/ 6853 w 329402"/>
                  <a:gd name="connsiteY13" fmla="*/ 818707 h 1521972"/>
                  <a:gd name="connsiteX14" fmla="*/ 6853 w 329402"/>
                  <a:gd name="connsiteY14" fmla="*/ 526311 h 1521972"/>
                  <a:gd name="connsiteX15" fmla="*/ 22802 w 329402"/>
                  <a:gd name="connsiteY15" fmla="*/ 281762 h 1521972"/>
                  <a:gd name="connsiteX16" fmla="*/ 49384 w 329402"/>
                  <a:gd name="connsiteY16" fmla="*/ 111642 h 1521972"/>
                  <a:gd name="connsiteX17" fmla="*/ 49384 w 329402"/>
                  <a:gd name="connsiteY17" fmla="*/ 15949 h 1521972"/>
                  <a:gd name="connsiteX18" fmla="*/ 277984 w 329402"/>
                  <a:gd name="connsiteY18" fmla="*/ 0 h 1521972"/>
                  <a:gd name="connsiteX0" fmla="*/ 283300 w 329402"/>
                  <a:gd name="connsiteY0" fmla="*/ 0 h 1521972"/>
                  <a:gd name="connsiteX1" fmla="*/ 272667 w 329402"/>
                  <a:gd name="connsiteY1" fmla="*/ 132907 h 1521972"/>
                  <a:gd name="connsiteX2" fmla="*/ 251402 w 329402"/>
                  <a:gd name="connsiteY2" fmla="*/ 318976 h 1521972"/>
                  <a:gd name="connsiteX3" fmla="*/ 246086 w 329402"/>
                  <a:gd name="connsiteY3" fmla="*/ 510362 h 1521972"/>
                  <a:gd name="connsiteX4" fmla="*/ 246086 w 329402"/>
                  <a:gd name="connsiteY4" fmla="*/ 733646 h 1521972"/>
                  <a:gd name="connsiteX5" fmla="*/ 256719 w 329402"/>
                  <a:gd name="connsiteY5" fmla="*/ 983511 h 1521972"/>
                  <a:gd name="connsiteX6" fmla="*/ 277984 w 329402"/>
                  <a:gd name="connsiteY6" fmla="*/ 1244009 h 1521972"/>
                  <a:gd name="connsiteX7" fmla="*/ 299249 w 329402"/>
                  <a:gd name="connsiteY7" fmla="*/ 1392865 h 1521972"/>
                  <a:gd name="connsiteX8" fmla="*/ 315198 w 329402"/>
                  <a:gd name="connsiteY8" fmla="*/ 1509823 h 1521972"/>
                  <a:gd name="connsiteX9" fmla="*/ 75965 w 329402"/>
                  <a:gd name="connsiteY9" fmla="*/ 1504507 h 1521972"/>
                  <a:gd name="connsiteX10" fmla="*/ 49384 w 329402"/>
                  <a:gd name="connsiteY10" fmla="*/ 1387549 h 1521972"/>
                  <a:gd name="connsiteX11" fmla="*/ 33435 w 329402"/>
                  <a:gd name="connsiteY11" fmla="*/ 1244009 h 1521972"/>
                  <a:gd name="connsiteX12" fmla="*/ 17486 w 329402"/>
                  <a:gd name="connsiteY12" fmla="*/ 1079204 h 1521972"/>
                  <a:gd name="connsiteX13" fmla="*/ 6853 w 329402"/>
                  <a:gd name="connsiteY13" fmla="*/ 818707 h 1521972"/>
                  <a:gd name="connsiteX14" fmla="*/ 6853 w 329402"/>
                  <a:gd name="connsiteY14" fmla="*/ 526311 h 1521972"/>
                  <a:gd name="connsiteX15" fmla="*/ 22802 w 329402"/>
                  <a:gd name="connsiteY15" fmla="*/ 281762 h 1521972"/>
                  <a:gd name="connsiteX16" fmla="*/ 49384 w 329402"/>
                  <a:gd name="connsiteY16" fmla="*/ 111642 h 1521972"/>
                  <a:gd name="connsiteX17" fmla="*/ 49384 w 329402"/>
                  <a:gd name="connsiteY17" fmla="*/ 15949 h 1521972"/>
                  <a:gd name="connsiteX18" fmla="*/ 277984 w 329402"/>
                  <a:gd name="connsiteY18" fmla="*/ 0 h 1521972"/>
                  <a:gd name="connsiteX0" fmla="*/ 280645 w 326747"/>
                  <a:gd name="connsiteY0" fmla="*/ 0 h 1521972"/>
                  <a:gd name="connsiteX1" fmla="*/ 270012 w 326747"/>
                  <a:gd name="connsiteY1" fmla="*/ 132907 h 1521972"/>
                  <a:gd name="connsiteX2" fmla="*/ 248747 w 326747"/>
                  <a:gd name="connsiteY2" fmla="*/ 318976 h 1521972"/>
                  <a:gd name="connsiteX3" fmla="*/ 243431 w 326747"/>
                  <a:gd name="connsiteY3" fmla="*/ 510362 h 1521972"/>
                  <a:gd name="connsiteX4" fmla="*/ 243431 w 326747"/>
                  <a:gd name="connsiteY4" fmla="*/ 733646 h 1521972"/>
                  <a:gd name="connsiteX5" fmla="*/ 254064 w 326747"/>
                  <a:gd name="connsiteY5" fmla="*/ 983511 h 1521972"/>
                  <a:gd name="connsiteX6" fmla="*/ 275329 w 326747"/>
                  <a:gd name="connsiteY6" fmla="*/ 1244009 h 1521972"/>
                  <a:gd name="connsiteX7" fmla="*/ 296594 w 326747"/>
                  <a:gd name="connsiteY7" fmla="*/ 1392865 h 1521972"/>
                  <a:gd name="connsiteX8" fmla="*/ 312543 w 326747"/>
                  <a:gd name="connsiteY8" fmla="*/ 1509823 h 1521972"/>
                  <a:gd name="connsiteX9" fmla="*/ 73310 w 326747"/>
                  <a:gd name="connsiteY9" fmla="*/ 1504507 h 1521972"/>
                  <a:gd name="connsiteX10" fmla="*/ 46729 w 326747"/>
                  <a:gd name="connsiteY10" fmla="*/ 1387549 h 1521972"/>
                  <a:gd name="connsiteX11" fmla="*/ 30780 w 326747"/>
                  <a:gd name="connsiteY11" fmla="*/ 1244009 h 1521972"/>
                  <a:gd name="connsiteX12" fmla="*/ 14831 w 326747"/>
                  <a:gd name="connsiteY12" fmla="*/ 1079204 h 1521972"/>
                  <a:gd name="connsiteX13" fmla="*/ 4198 w 326747"/>
                  <a:gd name="connsiteY13" fmla="*/ 818707 h 1521972"/>
                  <a:gd name="connsiteX14" fmla="*/ 4198 w 326747"/>
                  <a:gd name="connsiteY14" fmla="*/ 526311 h 1521972"/>
                  <a:gd name="connsiteX15" fmla="*/ 20147 w 326747"/>
                  <a:gd name="connsiteY15" fmla="*/ 281762 h 1521972"/>
                  <a:gd name="connsiteX16" fmla="*/ 46729 w 326747"/>
                  <a:gd name="connsiteY16" fmla="*/ 111642 h 1521972"/>
                  <a:gd name="connsiteX17" fmla="*/ 46729 w 326747"/>
                  <a:gd name="connsiteY17" fmla="*/ 15949 h 1521972"/>
                  <a:gd name="connsiteX18" fmla="*/ 275329 w 326747"/>
                  <a:gd name="connsiteY18" fmla="*/ 0 h 1521972"/>
                  <a:gd name="connsiteX0" fmla="*/ 280645 w 326747"/>
                  <a:gd name="connsiteY0" fmla="*/ 0 h 1521972"/>
                  <a:gd name="connsiteX1" fmla="*/ 270012 w 326747"/>
                  <a:gd name="connsiteY1" fmla="*/ 132907 h 1521972"/>
                  <a:gd name="connsiteX2" fmla="*/ 248747 w 326747"/>
                  <a:gd name="connsiteY2" fmla="*/ 318976 h 1521972"/>
                  <a:gd name="connsiteX3" fmla="*/ 243431 w 326747"/>
                  <a:gd name="connsiteY3" fmla="*/ 510362 h 1521972"/>
                  <a:gd name="connsiteX4" fmla="*/ 243431 w 326747"/>
                  <a:gd name="connsiteY4" fmla="*/ 733646 h 1521972"/>
                  <a:gd name="connsiteX5" fmla="*/ 254064 w 326747"/>
                  <a:gd name="connsiteY5" fmla="*/ 983511 h 1521972"/>
                  <a:gd name="connsiteX6" fmla="*/ 275329 w 326747"/>
                  <a:gd name="connsiteY6" fmla="*/ 1244009 h 1521972"/>
                  <a:gd name="connsiteX7" fmla="*/ 296594 w 326747"/>
                  <a:gd name="connsiteY7" fmla="*/ 1392865 h 1521972"/>
                  <a:gd name="connsiteX8" fmla="*/ 312543 w 326747"/>
                  <a:gd name="connsiteY8" fmla="*/ 1509823 h 1521972"/>
                  <a:gd name="connsiteX9" fmla="*/ 73310 w 326747"/>
                  <a:gd name="connsiteY9" fmla="*/ 1504507 h 1521972"/>
                  <a:gd name="connsiteX10" fmla="*/ 46729 w 326747"/>
                  <a:gd name="connsiteY10" fmla="*/ 1387549 h 1521972"/>
                  <a:gd name="connsiteX11" fmla="*/ 30780 w 326747"/>
                  <a:gd name="connsiteY11" fmla="*/ 1244009 h 1521972"/>
                  <a:gd name="connsiteX12" fmla="*/ 14831 w 326747"/>
                  <a:gd name="connsiteY12" fmla="*/ 1079204 h 1521972"/>
                  <a:gd name="connsiteX13" fmla="*/ 4198 w 326747"/>
                  <a:gd name="connsiteY13" fmla="*/ 818707 h 1521972"/>
                  <a:gd name="connsiteX14" fmla="*/ 4198 w 326747"/>
                  <a:gd name="connsiteY14" fmla="*/ 526311 h 1521972"/>
                  <a:gd name="connsiteX15" fmla="*/ 20147 w 326747"/>
                  <a:gd name="connsiteY15" fmla="*/ 281762 h 1521972"/>
                  <a:gd name="connsiteX16" fmla="*/ 46729 w 326747"/>
                  <a:gd name="connsiteY16" fmla="*/ 111642 h 1521972"/>
                  <a:gd name="connsiteX17" fmla="*/ 46729 w 326747"/>
                  <a:gd name="connsiteY17" fmla="*/ 15949 h 1521972"/>
                  <a:gd name="connsiteX18" fmla="*/ 275329 w 326747"/>
                  <a:gd name="connsiteY18" fmla="*/ 0 h 1521972"/>
                  <a:gd name="connsiteX0" fmla="*/ 277211 w 323313"/>
                  <a:gd name="connsiteY0" fmla="*/ 0 h 1521972"/>
                  <a:gd name="connsiteX1" fmla="*/ 266578 w 323313"/>
                  <a:gd name="connsiteY1" fmla="*/ 132907 h 1521972"/>
                  <a:gd name="connsiteX2" fmla="*/ 245313 w 323313"/>
                  <a:gd name="connsiteY2" fmla="*/ 318976 h 1521972"/>
                  <a:gd name="connsiteX3" fmla="*/ 239997 w 323313"/>
                  <a:gd name="connsiteY3" fmla="*/ 510362 h 1521972"/>
                  <a:gd name="connsiteX4" fmla="*/ 239997 w 323313"/>
                  <a:gd name="connsiteY4" fmla="*/ 733646 h 1521972"/>
                  <a:gd name="connsiteX5" fmla="*/ 250630 w 323313"/>
                  <a:gd name="connsiteY5" fmla="*/ 983511 h 1521972"/>
                  <a:gd name="connsiteX6" fmla="*/ 271895 w 323313"/>
                  <a:gd name="connsiteY6" fmla="*/ 1244009 h 1521972"/>
                  <a:gd name="connsiteX7" fmla="*/ 293160 w 323313"/>
                  <a:gd name="connsiteY7" fmla="*/ 1392865 h 1521972"/>
                  <a:gd name="connsiteX8" fmla="*/ 309109 w 323313"/>
                  <a:gd name="connsiteY8" fmla="*/ 1509823 h 1521972"/>
                  <a:gd name="connsiteX9" fmla="*/ 69876 w 323313"/>
                  <a:gd name="connsiteY9" fmla="*/ 1504507 h 1521972"/>
                  <a:gd name="connsiteX10" fmla="*/ 43295 w 323313"/>
                  <a:gd name="connsiteY10" fmla="*/ 1387549 h 1521972"/>
                  <a:gd name="connsiteX11" fmla="*/ 27346 w 323313"/>
                  <a:gd name="connsiteY11" fmla="*/ 1244009 h 1521972"/>
                  <a:gd name="connsiteX12" fmla="*/ 11397 w 323313"/>
                  <a:gd name="connsiteY12" fmla="*/ 1079204 h 1521972"/>
                  <a:gd name="connsiteX13" fmla="*/ 764 w 323313"/>
                  <a:gd name="connsiteY13" fmla="*/ 818707 h 1521972"/>
                  <a:gd name="connsiteX14" fmla="*/ 764 w 323313"/>
                  <a:gd name="connsiteY14" fmla="*/ 526311 h 1521972"/>
                  <a:gd name="connsiteX15" fmla="*/ 16713 w 323313"/>
                  <a:gd name="connsiteY15" fmla="*/ 281762 h 1521972"/>
                  <a:gd name="connsiteX16" fmla="*/ 43295 w 323313"/>
                  <a:gd name="connsiteY16" fmla="*/ 111642 h 1521972"/>
                  <a:gd name="connsiteX17" fmla="*/ 43295 w 323313"/>
                  <a:gd name="connsiteY17" fmla="*/ 15949 h 1521972"/>
                  <a:gd name="connsiteX18" fmla="*/ 271895 w 323313"/>
                  <a:gd name="connsiteY18" fmla="*/ 0 h 1521972"/>
                  <a:gd name="connsiteX0" fmla="*/ 281562 w 327664"/>
                  <a:gd name="connsiteY0" fmla="*/ 0 h 1521972"/>
                  <a:gd name="connsiteX1" fmla="*/ 270929 w 327664"/>
                  <a:gd name="connsiteY1" fmla="*/ 132907 h 1521972"/>
                  <a:gd name="connsiteX2" fmla="*/ 249664 w 327664"/>
                  <a:gd name="connsiteY2" fmla="*/ 318976 h 1521972"/>
                  <a:gd name="connsiteX3" fmla="*/ 244348 w 327664"/>
                  <a:gd name="connsiteY3" fmla="*/ 510362 h 1521972"/>
                  <a:gd name="connsiteX4" fmla="*/ 244348 w 327664"/>
                  <a:gd name="connsiteY4" fmla="*/ 733646 h 1521972"/>
                  <a:gd name="connsiteX5" fmla="*/ 254981 w 327664"/>
                  <a:gd name="connsiteY5" fmla="*/ 983511 h 1521972"/>
                  <a:gd name="connsiteX6" fmla="*/ 276246 w 327664"/>
                  <a:gd name="connsiteY6" fmla="*/ 1244009 h 1521972"/>
                  <a:gd name="connsiteX7" fmla="*/ 297511 w 327664"/>
                  <a:gd name="connsiteY7" fmla="*/ 1392865 h 1521972"/>
                  <a:gd name="connsiteX8" fmla="*/ 313460 w 327664"/>
                  <a:gd name="connsiteY8" fmla="*/ 1509823 h 1521972"/>
                  <a:gd name="connsiteX9" fmla="*/ 74227 w 327664"/>
                  <a:gd name="connsiteY9" fmla="*/ 1504507 h 1521972"/>
                  <a:gd name="connsiteX10" fmla="*/ 47646 w 327664"/>
                  <a:gd name="connsiteY10" fmla="*/ 1387549 h 1521972"/>
                  <a:gd name="connsiteX11" fmla="*/ 31697 w 327664"/>
                  <a:gd name="connsiteY11" fmla="*/ 1244009 h 1521972"/>
                  <a:gd name="connsiteX12" fmla="*/ 15748 w 327664"/>
                  <a:gd name="connsiteY12" fmla="*/ 1079204 h 1521972"/>
                  <a:gd name="connsiteX13" fmla="*/ 5115 w 327664"/>
                  <a:gd name="connsiteY13" fmla="*/ 818707 h 1521972"/>
                  <a:gd name="connsiteX14" fmla="*/ 5115 w 327664"/>
                  <a:gd name="connsiteY14" fmla="*/ 526311 h 1521972"/>
                  <a:gd name="connsiteX15" fmla="*/ 21064 w 327664"/>
                  <a:gd name="connsiteY15" fmla="*/ 281762 h 1521972"/>
                  <a:gd name="connsiteX16" fmla="*/ 47646 w 327664"/>
                  <a:gd name="connsiteY16" fmla="*/ 111642 h 1521972"/>
                  <a:gd name="connsiteX17" fmla="*/ 47646 w 327664"/>
                  <a:gd name="connsiteY17" fmla="*/ 15949 h 1521972"/>
                  <a:gd name="connsiteX18" fmla="*/ 276246 w 327664"/>
                  <a:gd name="connsiteY18" fmla="*/ 0 h 1521972"/>
                  <a:gd name="connsiteX0" fmla="*/ 281562 w 327664"/>
                  <a:gd name="connsiteY0" fmla="*/ 0 h 1521972"/>
                  <a:gd name="connsiteX1" fmla="*/ 270929 w 327664"/>
                  <a:gd name="connsiteY1" fmla="*/ 132907 h 1521972"/>
                  <a:gd name="connsiteX2" fmla="*/ 249664 w 327664"/>
                  <a:gd name="connsiteY2" fmla="*/ 318976 h 1521972"/>
                  <a:gd name="connsiteX3" fmla="*/ 244348 w 327664"/>
                  <a:gd name="connsiteY3" fmla="*/ 510362 h 1521972"/>
                  <a:gd name="connsiteX4" fmla="*/ 244348 w 327664"/>
                  <a:gd name="connsiteY4" fmla="*/ 733646 h 1521972"/>
                  <a:gd name="connsiteX5" fmla="*/ 254981 w 327664"/>
                  <a:gd name="connsiteY5" fmla="*/ 983511 h 1521972"/>
                  <a:gd name="connsiteX6" fmla="*/ 276246 w 327664"/>
                  <a:gd name="connsiteY6" fmla="*/ 1244009 h 1521972"/>
                  <a:gd name="connsiteX7" fmla="*/ 297511 w 327664"/>
                  <a:gd name="connsiteY7" fmla="*/ 1392865 h 1521972"/>
                  <a:gd name="connsiteX8" fmla="*/ 313460 w 327664"/>
                  <a:gd name="connsiteY8" fmla="*/ 1509823 h 1521972"/>
                  <a:gd name="connsiteX9" fmla="*/ 74227 w 327664"/>
                  <a:gd name="connsiteY9" fmla="*/ 1504507 h 1521972"/>
                  <a:gd name="connsiteX10" fmla="*/ 47646 w 327664"/>
                  <a:gd name="connsiteY10" fmla="*/ 1387549 h 1521972"/>
                  <a:gd name="connsiteX11" fmla="*/ 31697 w 327664"/>
                  <a:gd name="connsiteY11" fmla="*/ 1244009 h 1521972"/>
                  <a:gd name="connsiteX12" fmla="*/ 15748 w 327664"/>
                  <a:gd name="connsiteY12" fmla="*/ 1079204 h 1521972"/>
                  <a:gd name="connsiteX13" fmla="*/ 5115 w 327664"/>
                  <a:gd name="connsiteY13" fmla="*/ 818707 h 1521972"/>
                  <a:gd name="connsiteX14" fmla="*/ 5115 w 327664"/>
                  <a:gd name="connsiteY14" fmla="*/ 526311 h 1521972"/>
                  <a:gd name="connsiteX15" fmla="*/ 21064 w 327664"/>
                  <a:gd name="connsiteY15" fmla="*/ 281762 h 1521972"/>
                  <a:gd name="connsiteX16" fmla="*/ 47646 w 327664"/>
                  <a:gd name="connsiteY16" fmla="*/ 111642 h 1521972"/>
                  <a:gd name="connsiteX17" fmla="*/ 47646 w 327664"/>
                  <a:gd name="connsiteY17" fmla="*/ 15949 h 1521972"/>
                  <a:gd name="connsiteX18" fmla="*/ 276246 w 327664"/>
                  <a:gd name="connsiteY18" fmla="*/ 0 h 1521972"/>
                  <a:gd name="connsiteX0" fmla="*/ 281562 w 327664"/>
                  <a:gd name="connsiteY0" fmla="*/ 0 h 1521972"/>
                  <a:gd name="connsiteX1" fmla="*/ 270929 w 327664"/>
                  <a:gd name="connsiteY1" fmla="*/ 132907 h 1521972"/>
                  <a:gd name="connsiteX2" fmla="*/ 249664 w 327664"/>
                  <a:gd name="connsiteY2" fmla="*/ 318976 h 1521972"/>
                  <a:gd name="connsiteX3" fmla="*/ 244348 w 327664"/>
                  <a:gd name="connsiteY3" fmla="*/ 510362 h 1521972"/>
                  <a:gd name="connsiteX4" fmla="*/ 244348 w 327664"/>
                  <a:gd name="connsiteY4" fmla="*/ 733646 h 1521972"/>
                  <a:gd name="connsiteX5" fmla="*/ 254981 w 327664"/>
                  <a:gd name="connsiteY5" fmla="*/ 983511 h 1521972"/>
                  <a:gd name="connsiteX6" fmla="*/ 276246 w 327664"/>
                  <a:gd name="connsiteY6" fmla="*/ 1244009 h 1521972"/>
                  <a:gd name="connsiteX7" fmla="*/ 297511 w 327664"/>
                  <a:gd name="connsiteY7" fmla="*/ 1392865 h 1521972"/>
                  <a:gd name="connsiteX8" fmla="*/ 313460 w 327664"/>
                  <a:gd name="connsiteY8" fmla="*/ 1509823 h 1521972"/>
                  <a:gd name="connsiteX9" fmla="*/ 74227 w 327664"/>
                  <a:gd name="connsiteY9" fmla="*/ 1504507 h 1521972"/>
                  <a:gd name="connsiteX10" fmla="*/ 47646 w 327664"/>
                  <a:gd name="connsiteY10" fmla="*/ 1387549 h 1521972"/>
                  <a:gd name="connsiteX11" fmla="*/ 31697 w 327664"/>
                  <a:gd name="connsiteY11" fmla="*/ 1244009 h 1521972"/>
                  <a:gd name="connsiteX12" fmla="*/ 15748 w 327664"/>
                  <a:gd name="connsiteY12" fmla="*/ 1079204 h 1521972"/>
                  <a:gd name="connsiteX13" fmla="*/ 5115 w 327664"/>
                  <a:gd name="connsiteY13" fmla="*/ 818707 h 1521972"/>
                  <a:gd name="connsiteX14" fmla="*/ 5115 w 327664"/>
                  <a:gd name="connsiteY14" fmla="*/ 526311 h 1521972"/>
                  <a:gd name="connsiteX15" fmla="*/ 21064 w 327664"/>
                  <a:gd name="connsiteY15" fmla="*/ 281762 h 1521972"/>
                  <a:gd name="connsiteX16" fmla="*/ 47646 w 327664"/>
                  <a:gd name="connsiteY16" fmla="*/ 111642 h 1521972"/>
                  <a:gd name="connsiteX17" fmla="*/ 47646 w 327664"/>
                  <a:gd name="connsiteY17" fmla="*/ 15949 h 1521972"/>
                  <a:gd name="connsiteX18" fmla="*/ 276246 w 327664"/>
                  <a:gd name="connsiteY18" fmla="*/ 0 h 1521972"/>
                  <a:gd name="connsiteX0" fmla="*/ 281562 w 327664"/>
                  <a:gd name="connsiteY0" fmla="*/ 0 h 1521972"/>
                  <a:gd name="connsiteX1" fmla="*/ 270929 w 327664"/>
                  <a:gd name="connsiteY1" fmla="*/ 132907 h 1521972"/>
                  <a:gd name="connsiteX2" fmla="*/ 249664 w 327664"/>
                  <a:gd name="connsiteY2" fmla="*/ 318976 h 1521972"/>
                  <a:gd name="connsiteX3" fmla="*/ 244348 w 327664"/>
                  <a:gd name="connsiteY3" fmla="*/ 510362 h 1521972"/>
                  <a:gd name="connsiteX4" fmla="*/ 244348 w 327664"/>
                  <a:gd name="connsiteY4" fmla="*/ 733646 h 1521972"/>
                  <a:gd name="connsiteX5" fmla="*/ 254981 w 327664"/>
                  <a:gd name="connsiteY5" fmla="*/ 983511 h 1521972"/>
                  <a:gd name="connsiteX6" fmla="*/ 276246 w 327664"/>
                  <a:gd name="connsiteY6" fmla="*/ 1244009 h 1521972"/>
                  <a:gd name="connsiteX7" fmla="*/ 297511 w 327664"/>
                  <a:gd name="connsiteY7" fmla="*/ 1392865 h 1521972"/>
                  <a:gd name="connsiteX8" fmla="*/ 313460 w 327664"/>
                  <a:gd name="connsiteY8" fmla="*/ 1509823 h 1521972"/>
                  <a:gd name="connsiteX9" fmla="*/ 74227 w 327664"/>
                  <a:gd name="connsiteY9" fmla="*/ 1504507 h 1521972"/>
                  <a:gd name="connsiteX10" fmla="*/ 47646 w 327664"/>
                  <a:gd name="connsiteY10" fmla="*/ 1387549 h 1521972"/>
                  <a:gd name="connsiteX11" fmla="*/ 31697 w 327664"/>
                  <a:gd name="connsiteY11" fmla="*/ 1244009 h 1521972"/>
                  <a:gd name="connsiteX12" fmla="*/ 15748 w 327664"/>
                  <a:gd name="connsiteY12" fmla="*/ 1079204 h 1521972"/>
                  <a:gd name="connsiteX13" fmla="*/ 5115 w 327664"/>
                  <a:gd name="connsiteY13" fmla="*/ 818707 h 1521972"/>
                  <a:gd name="connsiteX14" fmla="*/ 5115 w 327664"/>
                  <a:gd name="connsiteY14" fmla="*/ 526311 h 1521972"/>
                  <a:gd name="connsiteX15" fmla="*/ 21064 w 327664"/>
                  <a:gd name="connsiteY15" fmla="*/ 281762 h 1521972"/>
                  <a:gd name="connsiteX16" fmla="*/ 47646 w 327664"/>
                  <a:gd name="connsiteY16" fmla="*/ 111642 h 1521972"/>
                  <a:gd name="connsiteX17" fmla="*/ 47646 w 327664"/>
                  <a:gd name="connsiteY17" fmla="*/ 15949 h 1521972"/>
                  <a:gd name="connsiteX18" fmla="*/ 276246 w 327664"/>
                  <a:gd name="connsiteY18" fmla="*/ 0 h 1521972"/>
                  <a:gd name="connsiteX0" fmla="*/ 281562 w 327664"/>
                  <a:gd name="connsiteY0" fmla="*/ 0 h 1521972"/>
                  <a:gd name="connsiteX1" fmla="*/ 270929 w 327664"/>
                  <a:gd name="connsiteY1" fmla="*/ 132907 h 1521972"/>
                  <a:gd name="connsiteX2" fmla="*/ 249664 w 327664"/>
                  <a:gd name="connsiteY2" fmla="*/ 318976 h 1521972"/>
                  <a:gd name="connsiteX3" fmla="*/ 244348 w 327664"/>
                  <a:gd name="connsiteY3" fmla="*/ 510362 h 1521972"/>
                  <a:gd name="connsiteX4" fmla="*/ 244348 w 327664"/>
                  <a:gd name="connsiteY4" fmla="*/ 733646 h 1521972"/>
                  <a:gd name="connsiteX5" fmla="*/ 254981 w 327664"/>
                  <a:gd name="connsiteY5" fmla="*/ 983511 h 1521972"/>
                  <a:gd name="connsiteX6" fmla="*/ 276246 w 327664"/>
                  <a:gd name="connsiteY6" fmla="*/ 1244009 h 1521972"/>
                  <a:gd name="connsiteX7" fmla="*/ 297511 w 327664"/>
                  <a:gd name="connsiteY7" fmla="*/ 1392865 h 1521972"/>
                  <a:gd name="connsiteX8" fmla="*/ 313460 w 327664"/>
                  <a:gd name="connsiteY8" fmla="*/ 1509823 h 1521972"/>
                  <a:gd name="connsiteX9" fmla="*/ 74227 w 327664"/>
                  <a:gd name="connsiteY9" fmla="*/ 1504507 h 1521972"/>
                  <a:gd name="connsiteX10" fmla="*/ 47646 w 327664"/>
                  <a:gd name="connsiteY10" fmla="*/ 1387549 h 1521972"/>
                  <a:gd name="connsiteX11" fmla="*/ 31697 w 327664"/>
                  <a:gd name="connsiteY11" fmla="*/ 1244009 h 1521972"/>
                  <a:gd name="connsiteX12" fmla="*/ 15748 w 327664"/>
                  <a:gd name="connsiteY12" fmla="*/ 1079204 h 1521972"/>
                  <a:gd name="connsiteX13" fmla="*/ 5115 w 327664"/>
                  <a:gd name="connsiteY13" fmla="*/ 818707 h 1521972"/>
                  <a:gd name="connsiteX14" fmla="*/ 5115 w 327664"/>
                  <a:gd name="connsiteY14" fmla="*/ 526311 h 1521972"/>
                  <a:gd name="connsiteX15" fmla="*/ 21064 w 327664"/>
                  <a:gd name="connsiteY15" fmla="*/ 281762 h 1521972"/>
                  <a:gd name="connsiteX16" fmla="*/ 47646 w 327664"/>
                  <a:gd name="connsiteY16" fmla="*/ 111642 h 1521972"/>
                  <a:gd name="connsiteX17" fmla="*/ 47646 w 327664"/>
                  <a:gd name="connsiteY17" fmla="*/ 15949 h 1521972"/>
                  <a:gd name="connsiteX18" fmla="*/ 276246 w 327664"/>
                  <a:gd name="connsiteY18" fmla="*/ 0 h 1521972"/>
                  <a:gd name="connsiteX0" fmla="*/ 281562 w 327664"/>
                  <a:gd name="connsiteY0" fmla="*/ 0 h 1521972"/>
                  <a:gd name="connsiteX1" fmla="*/ 270929 w 327664"/>
                  <a:gd name="connsiteY1" fmla="*/ 132907 h 1521972"/>
                  <a:gd name="connsiteX2" fmla="*/ 249664 w 327664"/>
                  <a:gd name="connsiteY2" fmla="*/ 318976 h 1521972"/>
                  <a:gd name="connsiteX3" fmla="*/ 244348 w 327664"/>
                  <a:gd name="connsiteY3" fmla="*/ 510362 h 1521972"/>
                  <a:gd name="connsiteX4" fmla="*/ 244348 w 327664"/>
                  <a:gd name="connsiteY4" fmla="*/ 733646 h 1521972"/>
                  <a:gd name="connsiteX5" fmla="*/ 254981 w 327664"/>
                  <a:gd name="connsiteY5" fmla="*/ 983511 h 1521972"/>
                  <a:gd name="connsiteX6" fmla="*/ 276246 w 327664"/>
                  <a:gd name="connsiteY6" fmla="*/ 1244009 h 1521972"/>
                  <a:gd name="connsiteX7" fmla="*/ 297511 w 327664"/>
                  <a:gd name="connsiteY7" fmla="*/ 1392865 h 1521972"/>
                  <a:gd name="connsiteX8" fmla="*/ 313460 w 327664"/>
                  <a:gd name="connsiteY8" fmla="*/ 1509823 h 1521972"/>
                  <a:gd name="connsiteX9" fmla="*/ 74227 w 327664"/>
                  <a:gd name="connsiteY9" fmla="*/ 1504507 h 1521972"/>
                  <a:gd name="connsiteX10" fmla="*/ 47646 w 327664"/>
                  <a:gd name="connsiteY10" fmla="*/ 1387549 h 1521972"/>
                  <a:gd name="connsiteX11" fmla="*/ 31697 w 327664"/>
                  <a:gd name="connsiteY11" fmla="*/ 1244009 h 1521972"/>
                  <a:gd name="connsiteX12" fmla="*/ 15748 w 327664"/>
                  <a:gd name="connsiteY12" fmla="*/ 1079204 h 1521972"/>
                  <a:gd name="connsiteX13" fmla="*/ 5115 w 327664"/>
                  <a:gd name="connsiteY13" fmla="*/ 818707 h 1521972"/>
                  <a:gd name="connsiteX14" fmla="*/ 5115 w 327664"/>
                  <a:gd name="connsiteY14" fmla="*/ 526311 h 1521972"/>
                  <a:gd name="connsiteX15" fmla="*/ 21064 w 327664"/>
                  <a:gd name="connsiteY15" fmla="*/ 281762 h 1521972"/>
                  <a:gd name="connsiteX16" fmla="*/ 47646 w 327664"/>
                  <a:gd name="connsiteY16" fmla="*/ 111642 h 1521972"/>
                  <a:gd name="connsiteX17" fmla="*/ 47646 w 327664"/>
                  <a:gd name="connsiteY17" fmla="*/ 15949 h 1521972"/>
                  <a:gd name="connsiteX18" fmla="*/ 276246 w 327664"/>
                  <a:gd name="connsiteY18" fmla="*/ 0 h 1521972"/>
                  <a:gd name="connsiteX0" fmla="*/ 281562 w 314318"/>
                  <a:gd name="connsiteY0" fmla="*/ 0 h 1549775"/>
                  <a:gd name="connsiteX1" fmla="*/ 270929 w 314318"/>
                  <a:gd name="connsiteY1" fmla="*/ 132907 h 1549775"/>
                  <a:gd name="connsiteX2" fmla="*/ 249664 w 314318"/>
                  <a:gd name="connsiteY2" fmla="*/ 318976 h 1549775"/>
                  <a:gd name="connsiteX3" fmla="*/ 244348 w 314318"/>
                  <a:gd name="connsiteY3" fmla="*/ 510362 h 1549775"/>
                  <a:gd name="connsiteX4" fmla="*/ 244348 w 314318"/>
                  <a:gd name="connsiteY4" fmla="*/ 733646 h 1549775"/>
                  <a:gd name="connsiteX5" fmla="*/ 254981 w 314318"/>
                  <a:gd name="connsiteY5" fmla="*/ 983511 h 1549775"/>
                  <a:gd name="connsiteX6" fmla="*/ 276246 w 314318"/>
                  <a:gd name="connsiteY6" fmla="*/ 1244009 h 1549775"/>
                  <a:gd name="connsiteX7" fmla="*/ 297511 w 314318"/>
                  <a:gd name="connsiteY7" fmla="*/ 1392865 h 1549775"/>
                  <a:gd name="connsiteX8" fmla="*/ 313460 w 314318"/>
                  <a:gd name="connsiteY8" fmla="*/ 1509823 h 1549775"/>
                  <a:gd name="connsiteX9" fmla="*/ 74227 w 314318"/>
                  <a:gd name="connsiteY9" fmla="*/ 1504507 h 1549775"/>
                  <a:gd name="connsiteX10" fmla="*/ 47646 w 314318"/>
                  <a:gd name="connsiteY10" fmla="*/ 1387549 h 1549775"/>
                  <a:gd name="connsiteX11" fmla="*/ 31697 w 314318"/>
                  <a:gd name="connsiteY11" fmla="*/ 1244009 h 1549775"/>
                  <a:gd name="connsiteX12" fmla="*/ 15748 w 314318"/>
                  <a:gd name="connsiteY12" fmla="*/ 1079204 h 1549775"/>
                  <a:gd name="connsiteX13" fmla="*/ 5115 w 314318"/>
                  <a:gd name="connsiteY13" fmla="*/ 818707 h 1549775"/>
                  <a:gd name="connsiteX14" fmla="*/ 5115 w 314318"/>
                  <a:gd name="connsiteY14" fmla="*/ 526311 h 1549775"/>
                  <a:gd name="connsiteX15" fmla="*/ 21064 w 314318"/>
                  <a:gd name="connsiteY15" fmla="*/ 281762 h 1549775"/>
                  <a:gd name="connsiteX16" fmla="*/ 47646 w 314318"/>
                  <a:gd name="connsiteY16" fmla="*/ 111642 h 1549775"/>
                  <a:gd name="connsiteX17" fmla="*/ 47646 w 314318"/>
                  <a:gd name="connsiteY17" fmla="*/ 15949 h 1549775"/>
                  <a:gd name="connsiteX18" fmla="*/ 276246 w 314318"/>
                  <a:gd name="connsiteY18" fmla="*/ 0 h 1549775"/>
                  <a:gd name="connsiteX0" fmla="*/ 281562 w 362836"/>
                  <a:gd name="connsiteY0" fmla="*/ 0 h 1519826"/>
                  <a:gd name="connsiteX1" fmla="*/ 270929 w 362836"/>
                  <a:gd name="connsiteY1" fmla="*/ 132907 h 1519826"/>
                  <a:gd name="connsiteX2" fmla="*/ 249664 w 362836"/>
                  <a:gd name="connsiteY2" fmla="*/ 318976 h 1519826"/>
                  <a:gd name="connsiteX3" fmla="*/ 244348 w 362836"/>
                  <a:gd name="connsiteY3" fmla="*/ 510362 h 1519826"/>
                  <a:gd name="connsiteX4" fmla="*/ 244348 w 362836"/>
                  <a:gd name="connsiteY4" fmla="*/ 733646 h 1519826"/>
                  <a:gd name="connsiteX5" fmla="*/ 254981 w 362836"/>
                  <a:gd name="connsiteY5" fmla="*/ 983511 h 1519826"/>
                  <a:gd name="connsiteX6" fmla="*/ 276246 w 362836"/>
                  <a:gd name="connsiteY6" fmla="*/ 1244009 h 1519826"/>
                  <a:gd name="connsiteX7" fmla="*/ 297511 w 362836"/>
                  <a:gd name="connsiteY7" fmla="*/ 1392865 h 1519826"/>
                  <a:gd name="connsiteX8" fmla="*/ 313460 w 362836"/>
                  <a:gd name="connsiteY8" fmla="*/ 1509823 h 1519826"/>
                  <a:gd name="connsiteX9" fmla="*/ 74227 w 362836"/>
                  <a:gd name="connsiteY9" fmla="*/ 1504507 h 1519826"/>
                  <a:gd name="connsiteX10" fmla="*/ 47646 w 362836"/>
                  <a:gd name="connsiteY10" fmla="*/ 1387549 h 1519826"/>
                  <a:gd name="connsiteX11" fmla="*/ 31697 w 362836"/>
                  <a:gd name="connsiteY11" fmla="*/ 1244009 h 1519826"/>
                  <a:gd name="connsiteX12" fmla="*/ 15748 w 362836"/>
                  <a:gd name="connsiteY12" fmla="*/ 1079204 h 1519826"/>
                  <a:gd name="connsiteX13" fmla="*/ 5115 w 362836"/>
                  <a:gd name="connsiteY13" fmla="*/ 818707 h 1519826"/>
                  <a:gd name="connsiteX14" fmla="*/ 5115 w 362836"/>
                  <a:gd name="connsiteY14" fmla="*/ 526311 h 1519826"/>
                  <a:gd name="connsiteX15" fmla="*/ 21064 w 362836"/>
                  <a:gd name="connsiteY15" fmla="*/ 281762 h 1519826"/>
                  <a:gd name="connsiteX16" fmla="*/ 47646 w 362836"/>
                  <a:gd name="connsiteY16" fmla="*/ 111642 h 1519826"/>
                  <a:gd name="connsiteX17" fmla="*/ 47646 w 362836"/>
                  <a:gd name="connsiteY17" fmla="*/ 15949 h 1519826"/>
                  <a:gd name="connsiteX18" fmla="*/ 276246 w 362836"/>
                  <a:gd name="connsiteY18" fmla="*/ 0 h 1519826"/>
                  <a:gd name="connsiteX0" fmla="*/ 281562 w 313460"/>
                  <a:gd name="connsiteY0" fmla="*/ 0 h 1540385"/>
                  <a:gd name="connsiteX1" fmla="*/ 270929 w 313460"/>
                  <a:gd name="connsiteY1" fmla="*/ 132907 h 1540385"/>
                  <a:gd name="connsiteX2" fmla="*/ 249664 w 313460"/>
                  <a:gd name="connsiteY2" fmla="*/ 318976 h 1540385"/>
                  <a:gd name="connsiteX3" fmla="*/ 244348 w 313460"/>
                  <a:gd name="connsiteY3" fmla="*/ 510362 h 1540385"/>
                  <a:gd name="connsiteX4" fmla="*/ 244348 w 313460"/>
                  <a:gd name="connsiteY4" fmla="*/ 733646 h 1540385"/>
                  <a:gd name="connsiteX5" fmla="*/ 254981 w 313460"/>
                  <a:gd name="connsiteY5" fmla="*/ 983511 h 1540385"/>
                  <a:gd name="connsiteX6" fmla="*/ 276246 w 313460"/>
                  <a:gd name="connsiteY6" fmla="*/ 1244009 h 1540385"/>
                  <a:gd name="connsiteX7" fmla="*/ 297511 w 313460"/>
                  <a:gd name="connsiteY7" fmla="*/ 1392865 h 1540385"/>
                  <a:gd name="connsiteX8" fmla="*/ 313460 w 313460"/>
                  <a:gd name="connsiteY8" fmla="*/ 1509823 h 1540385"/>
                  <a:gd name="connsiteX9" fmla="*/ 74227 w 313460"/>
                  <a:gd name="connsiteY9" fmla="*/ 1504507 h 1540385"/>
                  <a:gd name="connsiteX10" fmla="*/ 47646 w 313460"/>
                  <a:gd name="connsiteY10" fmla="*/ 1387549 h 1540385"/>
                  <a:gd name="connsiteX11" fmla="*/ 31697 w 313460"/>
                  <a:gd name="connsiteY11" fmla="*/ 1244009 h 1540385"/>
                  <a:gd name="connsiteX12" fmla="*/ 15748 w 313460"/>
                  <a:gd name="connsiteY12" fmla="*/ 1079204 h 1540385"/>
                  <a:gd name="connsiteX13" fmla="*/ 5115 w 313460"/>
                  <a:gd name="connsiteY13" fmla="*/ 818707 h 1540385"/>
                  <a:gd name="connsiteX14" fmla="*/ 5115 w 313460"/>
                  <a:gd name="connsiteY14" fmla="*/ 526311 h 1540385"/>
                  <a:gd name="connsiteX15" fmla="*/ 21064 w 313460"/>
                  <a:gd name="connsiteY15" fmla="*/ 281762 h 1540385"/>
                  <a:gd name="connsiteX16" fmla="*/ 47646 w 313460"/>
                  <a:gd name="connsiteY16" fmla="*/ 111642 h 1540385"/>
                  <a:gd name="connsiteX17" fmla="*/ 47646 w 313460"/>
                  <a:gd name="connsiteY17" fmla="*/ 15949 h 1540385"/>
                  <a:gd name="connsiteX18" fmla="*/ 276246 w 313460"/>
                  <a:gd name="connsiteY18" fmla="*/ 0 h 1540385"/>
                  <a:gd name="connsiteX0" fmla="*/ 281562 w 325358"/>
                  <a:gd name="connsiteY0" fmla="*/ 0 h 1515992"/>
                  <a:gd name="connsiteX1" fmla="*/ 270929 w 325358"/>
                  <a:gd name="connsiteY1" fmla="*/ 132907 h 1515992"/>
                  <a:gd name="connsiteX2" fmla="*/ 249664 w 325358"/>
                  <a:gd name="connsiteY2" fmla="*/ 318976 h 1515992"/>
                  <a:gd name="connsiteX3" fmla="*/ 244348 w 325358"/>
                  <a:gd name="connsiteY3" fmla="*/ 510362 h 1515992"/>
                  <a:gd name="connsiteX4" fmla="*/ 244348 w 325358"/>
                  <a:gd name="connsiteY4" fmla="*/ 733646 h 1515992"/>
                  <a:gd name="connsiteX5" fmla="*/ 254981 w 325358"/>
                  <a:gd name="connsiteY5" fmla="*/ 983511 h 1515992"/>
                  <a:gd name="connsiteX6" fmla="*/ 276246 w 325358"/>
                  <a:gd name="connsiteY6" fmla="*/ 1244009 h 1515992"/>
                  <a:gd name="connsiteX7" fmla="*/ 297511 w 325358"/>
                  <a:gd name="connsiteY7" fmla="*/ 1392865 h 1515992"/>
                  <a:gd name="connsiteX8" fmla="*/ 313460 w 325358"/>
                  <a:gd name="connsiteY8" fmla="*/ 1509823 h 1515992"/>
                  <a:gd name="connsiteX9" fmla="*/ 74227 w 325358"/>
                  <a:gd name="connsiteY9" fmla="*/ 1504507 h 1515992"/>
                  <a:gd name="connsiteX10" fmla="*/ 47646 w 325358"/>
                  <a:gd name="connsiteY10" fmla="*/ 1387549 h 1515992"/>
                  <a:gd name="connsiteX11" fmla="*/ 31697 w 325358"/>
                  <a:gd name="connsiteY11" fmla="*/ 1244009 h 1515992"/>
                  <a:gd name="connsiteX12" fmla="*/ 15748 w 325358"/>
                  <a:gd name="connsiteY12" fmla="*/ 1079204 h 1515992"/>
                  <a:gd name="connsiteX13" fmla="*/ 5115 w 325358"/>
                  <a:gd name="connsiteY13" fmla="*/ 818707 h 1515992"/>
                  <a:gd name="connsiteX14" fmla="*/ 5115 w 325358"/>
                  <a:gd name="connsiteY14" fmla="*/ 526311 h 1515992"/>
                  <a:gd name="connsiteX15" fmla="*/ 21064 w 325358"/>
                  <a:gd name="connsiteY15" fmla="*/ 281762 h 1515992"/>
                  <a:gd name="connsiteX16" fmla="*/ 47646 w 325358"/>
                  <a:gd name="connsiteY16" fmla="*/ 111642 h 1515992"/>
                  <a:gd name="connsiteX17" fmla="*/ 47646 w 325358"/>
                  <a:gd name="connsiteY17" fmla="*/ 15949 h 1515992"/>
                  <a:gd name="connsiteX18" fmla="*/ 276246 w 325358"/>
                  <a:gd name="connsiteY18" fmla="*/ 0 h 1515992"/>
                  <a:gd name="connsiteX0" fmla="*/ 281562 w 313563"/>
                  <a:gd name="connsiteY0" fmla="*/ 0 h 1515992"/>
                  <a:gd name="connsiteX1" fmla="*/ 270929 w 313563"/>
                  <a:gd name="connsiteY1" fmla="*/ 132907 h 1515992"/>
                  <a:gd name="connsiteX2" fmla="*/ 249664 w 313563"/>
                  <a:gd name="connsiteY2" fmla="*/ 318976 h 1515992"/>
                  <a:gd name="connsiteX3" fmla="*/ 244348 w 313563"/>
                  <a:gd name="connsiteY3" fmla="*/ 510362 h 1515992"/>
                  <a:gd name="connsiteX4" fmla="*/ 244348 w 313563"/>
                  <a:gd name="connsiteY4" fmla="*/ 733646 h 1515992"/>
                  <a:gd name="connsiteX5" fmla="*/ 254981 w 313563"/>
                  <a:gd name="connsiteY5" fmla="*/ 983511 h 1515992"/>
                  <a:gd name="connsiteX6" fmla="*/ 276246 w 313563"/>
                  <a:gd name="connsiteY6" fmla="*/ 1244009 h 1515992"/>
                  <a:gd name="connsiteX7" fmla="*/ 297511 w 313563"/>
                  <a:gd name="connsiteY7" fmla="*/ 1392865 h 1515992"/>
                  <a:gd name="connsiteX8" fmla="*/ 313460 w 313563"/>
                  <a:gd name="connsiteY8" fmla="*/ 1509823 h 1515992"/>
                  <a:gd name="connsiteX9" fmla="*/ 74227 w 313563"/>
                  <a:gd name="connsiteY9" fmla="*/ 1504507 h 1515992"/>
                  <a:gd name="connsiteX10" fmla="*/ 47646 w 313563"/>
                  <a:gd name="connsiteY10" fmla="*/ 1387549 h 1515992"/>
                  <a:gd name="connsiteX11" fmla="*/ 31697 w 313563"/>
                  <a:gd name="connsiteY11" fmla="*/ 1244009 h 1515992"/>
                  <a:gd name="connsiteX12" fmla="*/ 15748 w 313563"/>
                  <a:gd name="connsiteY12" fmla="*/ 1079204 h 1515992"/>
                  <a:gd name="connsiteX13" fmla="*/ 5115 w 313563"/>
                  <a:gd name="connsiteY13" fmla="*/ 818707 h 1515992"/>
                  <a:gd name="connsiteX14" fmla="*/ 5115 w 313563"/>
                  <a:gd name="connsiteY14" fmla="*/ 526311 h 1515992"/>
                  <a:gd name="connsiteX15" fmla="*/ 21064 w 313563"/>
                  <a:gd name="connsiteY15" fmla="*/ 281762 h 1515992"/>
                  <a:gd name="connsiteX16" fmla="*/ 47646 w 313563"/>
                  <a:gd name="connsiteY16" fmla="*/ 111642 h 1515992"/>
                  <a:gd name="connsiteX17" fmla="*/ 47646 w 313563"/>
                  <a:gd name="connsiteY17" fmla="*/ 15949 h 1515992"/>
                  <a:gd name="connsiteX18" fmla="*/ 276246 w 313563"/>
                  <a:gd name="connsiteY18" fmla="*/ 0 h 1515992"/>
                  <a:gd name="connsiteX0" fmla="*/ 281562 w 313551"/>
                  <a:gd name="connsiteY0" fmla="*/ 0 h 1510738"/>
                  <a:gd name="connsiteX1" fmla="*/ 270929 w 313551"/>
                  <a:gd name="connsiteY1" fmla="*/ 132907 h 1510738"/>
                  <a:gd name="connsiteX2" fmla="*/ 249664 w 313551"/>
                  <a:gd name="connsiteY2" fmla="*/ 318976 h 1510738"/>
                  <a:gd name="connsiteX3" fmla="*/ 244348 w 313551"/>
                  <a:gd name="connsiteY3" fmla="*/ 510362 h 1510738"/>
                  <a:gd name="connsiteX4" fmla="*/ 244348 w 313551"/>
                  <a:gd name="connsiteY4" fmla="*/ 733646 h 1510738"/>
                  <a:gd name="connsiteX5" fmla="*/ 254981 w 313551"/>
                  <a:gd name="connsiteY5" fmla="*/ 983511 h 1510738"/>
                  <a:gd name="connsiteX6" fmla="*/ 276246 w 313551"/>
                  <a:gd name="connsiteY6" fmla="*/ 1244009 h 1510738"/>
                  <a:gd name="connsiteX7" fmla="*/ 297511 w 313551"/>
                  <a:gd name="connsiteY7" fmla="*/ 1392865 h 1510738"/>
                  <a:gd name="connsiteX8" fmla="*/ 313460 w 313551"/>
                  <a:gd name="connsiteY8" fmla="*/ 1509823 h 1510738"/>
                  <a:gd name="connsiteX9" fmla="*/ 74227 w 313551"/>
                  <a:gd name="connsiteY9" fmla="*/ 1504507 h 1510738"/>
                  <a:gd name="connsiteX10" fmla="*/ 47646 w 313551"/>
                  <a:gd name="connsiteY10" fmla="*/ 1387549 h 1510738"/>
                  <a:gd name="connsiteX11" fmla="*/ 31697 w 313551"/>
                  <a:gd name="connsiteY11" fmla="*/ 1244009 h 1510738"/>
                  <a:gd name="connsiteX12" fmla="*/ 15748 w 313551"/>
                  <a:gd name="connsiteY12" fmla="*/ 1079204 h 1510738"/>
                  <a:gd name="connsiteX13" fmla="*/ 5115 w 313551"/>
                  <a:gd name="connsiteY13" fmla="*/ 818707 h 1510738"/>
                  <a:gd name="connsiteX14" fmla="*/ 5115 w 313551"/>
                  <a:gd name="connsiteY14" fmla="*/ 526311 h 1510738"/>
                  <a:gd name="connsiteX15" fmla="*/ 21064 w 313551"/>
                  <a:gd name="connsiteY15" fmla="*/ 281762 h 1510738"/>
                  <a:gd name="connsiteX16" fmla="*/ 47646 w 313551"/>
                  <a:gd name="connsiteY16" fmla="*/ 111642 h 1510738"/>
                  <a:gd name="connsiteX17" fmla="*/ 47646 w 313551"/>
                  <a:gd name="connsiteY17" fmla="*/ 15949 h 1510738"/>
                  <a:gd name="connsiteX18" fmla="*/ 276246 w 313551"/>
                  <a:gd name="connsiteY18" fmla="*/ 0 h 1510738"/>
                  <a:gd name="connsiteX0" fmla="*/ 281562 w 313551"/>
                  <a:gd name="connsiteY0" fmla="*/ 0 h 1510738"/>
                  <a:gd name="connsiteX1" fmla="*/ 270929 w 313551"/>
                  <a:gd name="connsiteY1" fmla="*/ 132907 h 1510738"/>
                  <a:gd name="connsiteX2" fmla="*/ 249664 w 313551"/>
                  <a:gd name="connsiteY2" fmla="*/ 318976 h 1510738"/>
                  <a:gd name="connsiteX3" fmla="*/ 244348 w 313551"/>
                  <a:gd name="connsiteY3" fmla="*/ 510362 h 1510738"/>
                  <a:gd name="connsiteX4" fmla="*/ 244348 w 313551"/>
                  <a:gd name="connsiteY4" fmla="*/ 733646 h 1510738"/>
                  <a:gd name="connsiteX5" fmla="*/ 254981 w 313551"/>
                  <a:gd name="connsiteY5" fmla="*/ 983511 h 1510738"/>
                  <a:gd name="connsiteX6" fmla="*/ 276246 w 313551"/>
                  <a:gd name="connsiteY6" fmla="*/ 1244009 h 1510738"/>
                  <a:gd name="connsiteX7" fmla="*/ 297511 w 313551"/>
                  <a:gd name="connsiteY7" fmla="*/ 1392865 h 1510738"/>
                  <a:gd name="connsiteX8" fmla="*/ 313460 w 313551"/>
                  <a:gd name="connsiteY8" fmla="*/ 1509823 h 1510738"/>
                  <a:gd name="connsiteX9" fmla="*/ 74227 w 313551"/>
                  <a:gd name="connsiteY9" fmla="*/ 1504507 h 1510738"/>
                  <a:gd name="connsiteX10" fmla="*/ 47646 w 313551"/>
                  <a:gd name="connsiteY10" fmla="*/ 1387549 h 1510738"/>
                  <a:gd name="connsiteX11" fmla="*/ 31697 w 313551"/>
                  <a:gd name="connsiteY11" fmla="*/ 1244009 h 1510738"/>
                  <a:gd name="connsiteX12" fmla="*/ 15748 w 313551"/>
                  <a:gd name="connsiteY12" fmla="*/ 1079204 h 1510738"/>
                  <a:gd name="connsiteX13" fmla="*/ 5115 w 313551"/>
                  <a:gd name="connsiteY13" fmla="*/ 818707 h 1510738"/>
                  <a:gd name="connsiteX14" fmla="*/ 5115 w 313551"/>
                  <a:gd name="connsiteY14" fmla="*/ 526311 h 1510738"/>
                  <a:gd name="connsiteX15" fmla="*/ 21064 w 313551"/>
                  <a:gd name="connsiteY15" fmla="*/ 281762 h 1510738"/>
                  <a:gd name="connsiteX16" fmla="*/ 37014 w 313551"/>
                  <a:gd name="connsiteY16" fmla="*/ 154173 h 1510738"/>
                  <a:gd name="connsiteX17" fmla="*/ 47646 w 313551"/>
                  <a:gd name="connsiteY17" fmla="*/ 15949 h 1510738"/>
                  <a:gd name="connsiteX18" fmla="*/ 276246 w 313551"/>
                  <a:gd name="connsiteY18" fmla="*/ 0 h 1510738"/>
                  <a:gd name="connsiteX0" fmla="*/ 281562 w 313551"/>
                  <a:gd name="connsiteY0" fmla="*/ 0 h 1510738"/>
                  <a:gd name="connsiteX1" fmla="*/ 270929 w 313551"/>
                  <a:gd name="connsiteY1" fmla="*/ 132907 h 1510738"/>
                  <a:gd name="connsiteX2" fmla="*/ 249664 w 313551"/>
                  <a:gd name="connsiteY2" fmla="*/ 318976 h 1510738"/>
                  <a:gd name="connsiteX3" fmla="*/ 244348 w 313551"/>
                  <a:gd name="connsiteY3" fmla="*/ 510362 h 1510738"/>
                  <a:gd name="connsiteX4" fmla="*/ 244348 w 313551"/>
                  <a:gd name="connsiteY4" fmla="*/ 733646 h 1510738"/>
                  <a:gd name="connsiteX5" fmla="*/ 254981 w 313551"/>
                  <a:gd name="connsiteY5" fmla="*/ 983511 h 1510738"/>
                  <a:gd name="connsiteX6" fmla="*/ 276246 w 313551"/>
                  <a:gd name="connsiteY6" fmla="*/ 1244009 h 1510738"/>
                  <a:gd name="connsiteX7" fmla="*/ 297511 w 313551"/>
                  <a:gd name="connsiteY7" fmla="*/ 1392865 h 1510738"/>
                  <a:gd name="connsiteX8" fmla="*/ 313460 w 313551"/>
                  <a:gd name="connsiteY8" fmla="*/ 1509823 h 1510738"/>
                  <a:gd name="connsiteX9" fmla="*/ 74227 w 313551"/>
                  <a:gd name="connsiteY9" fmla="*/ 1504507 h 1510738"/>
                  <a:gd name="connsiteX10" fmla="*/ 47646 w 313551"/>
                  <a:gd name="connsiteY10" fmla="*/ 1387549 h 1510738"/>
                  <a:gd name="connsiteX11" fmla="*/ 31697 w 313551"/>
                  <a:gd name="connsiteY11" fmla="*/ 1244009 h 1510738"/>
                  <a:gd name="connsiteX12" fmla="*/ 15748 w 313551"/>
                  <a:gd name="connsiteY12" fmla="*/ 1079204 h 1510738"/>
                  <a:gd name="connsiteX13" fmla="*/ 5115 w 313551"/>
                  <a:gd name="connsiteY13" fmla="*/ 818707 h 1510738"/>
                  <a:gd name="connsiteX14" fmla="*/ 5115 w 313551"/>
                  <a:gd name="connsiteY14" fmla="*/ 526311 h 1510738"/>
                  <a:gd name="connsiteX15" fmla="*/ 21064 w 313551"/>
                  <a:gd name="connsiteY15" fmla="*/ 281762 h 1510738"/>
                  <a:gd name="connsiteX16" fmla="*/ 37014 w 313551"/>
                  <a:gd name="connsiteY16" fmla="*/ 154173 h 1510738"/>
                  <a:gd name="connsiteX17" fmla="*/ 47646 w 313551"/>
                  <a:gd name="connsiteY17" fmla="*/ 15949 h 1510738"/>
                  <a:gd name="connsiteX18" fmla="*/ 276246 w 313551"/>
                  <a:gd name="connsiteY18" fmla="*/ 0 h 1510738"/>
                  <a:gd name="connsiteX0" fmla="*/ 281562 w 313551"/>
                  <a:gd name="connsiteY0" fmla="*/ 0 h 1510738"/>
                  <a:gd name="connsiteX1" fmla="*/ 270929 w 313551"/>
                  <a:gd name="connsiteY1" fmla="*/ 132907 h 1510738"/>
                  <a:gd name="connsiteX2" fmla="*/ 249664 w 313551"/>
                  <a:gd name="connsiteY2" fmla="*/ 318976 h 1510738"/>
                  <a:gd name="connsiteX3" fmla="*/ 244348 w 313551"/>
                  <a:gd name="connsiteY3" fmla="*/ 510362 h 1510738"/>
                  <a:gd name="connsiteX4" fmla="*/ 244348 w 313551"/>
                  <a:gd name="connsiteY4" fmla="*/ 733646 h 1510738"/>
                  <a:gd name="connsiteX5" fmla="*/ 254981 w 313551"/>
                  <a:gd name="connsiteY5" fmla="*/ 983511 h 1510738"/>
                  <a:gd name="connsiteX6" fmla="*/ 276246 w 313551"/>
                  <a:gd name="connsiteY6" fmla="*/ 1244009 h 1510738"/>
                  <a:gd name="connsiteX7" fmla="*/ 297511 w 313551"/>
                  <a:gd name="connsiteY7" fmla="*/ 1392865 h 1510738"/>
                  <a:gd name="connsiteX8" fmla="*/ 313460 w 313551"/>
                  <a:gd name="connsiteY8" fmla="*/ 1509823 h 1510738"/>
                  <a:gd name="connsiteX9" fmla="*/ 74227 w 313551"/>
                  <a:gd name="connsiteY9" fmla="*/ 1504507 h 1510738"/>
                  <a:gd name="connsiteX10" fmla="*/ 47646 w 313551"/>
                  <a:gd name="connsiteY10" fmla="*/ 1387549 h 1510738"/>
                  <a:gd name="connsiteX11" fmla="*/ 31697 w 313551"/>
                  <a:gd name="connsiteY11" fmla="*/ 1244009 h 1510738"/>
                  <a:gd name="connsiteX12" fmla="*/ 15748 w 313551"/>
                  <a:gd name="connsiteY12" fmla="*/ 1079204 h 1510738"/>
                  <a:gd name="connsiteX13" fmla="*/ 5115 w 313551"/>
                  <a:gd name="connsiteY13" fmla="*/ 818707 h 1510738"/>
                  <a:gd name="connsiteX14" fmla="*/ 5115 w 313551"/>
                  <a:gd name="connsiteY14" fmla="*/ 526311 h 1510738"/>
                  <a:gd name="connsiteX15" fmla="*/ 21064 w 313551"/>
                  <a:gd name="connsiteY15" fmla="*/ 281762 h 1510738"/>
                  <a:gd name="connsiteX16" fmla="*/ 26382 w 313551"/>
                  <a:gd name="connsiteY16" fmla="*/ 148857 h 1510738"/>
                  <a:gd name="connsiteX17" fmla="*/ 47646 w 313551"/>
                  <a:gd name="connsiteY17" fmla="*/ 15949 h 1510738"/>
                  <a:gd name="connsiteX18" fmla="*/ 276246 w 313551"/>
                  <a:gd name="connsiteY18" fmla="*/ 0 h 1510738"/>
                  <a:gd name="connsiteX0" fmla="*/ 281562 w 313551"/>
                  <a:gd name="connsiteY0" fmla="*/ 0 h 1510738"/>
                  <a:gd name="connsiteX1" fmla="*/ 270929 w 313551"/>
                  <a:gd name="connsiteY1" fmla="*/ 132907 h 1510738"/>
                  <a:gd name="connsiteX2" fmla="*/ 249664 w 313551"/>
                  <a:gd name="connsiteY2" fmla="*/ 318976 h 1510738"/>
                  <a:gd name="connsiteX3" fmla="*/ 244348 w 313551"/>
                  <a:gd name="connsiteY3" fmla="*/ 510362 h 1510738"/>
                  <a:gd name="connsiteX4" fmla="*/ 244348 w 313551"/>
                  <a:gd name="connsiteY4" fmla="*/ 733646 h 1510738"/>
                  <a:gd name="connsiteX5" fmla="*/ 254981 w 313551"/>
                  <a:gd name="connsiteY5" fmla="*/ 983511 h 1510738"/>
                  <a:gd name="connsiteX6" fmla="*/ 276246 w 313551"/>
                  <a:gd name="connsiteY6" fmla="*/ 1244009 h 1510738"/>
                  <a:gd name="connsiteX7" fmla="*/ 297511 w 313551"/>
                  <a:gd name="connsiteY7" fmla="*/ 1392865 h 1510738"/>
                  <a:gd name="connsiteX8" fmla="*/ 313460 w 313551"/>
                  <a:gd name="connsiteY8" fmla="*/ 1509823 h 1510738"/>
                  <a:gd name="connsiteX9" fmla="*/ 74227 w 313551"/>
                  <a:gd name="connsiteY9" fmla="*/ 1504507 h 1510738"/>
                  <a:gd name="connsiteX10" fmla="*/ 47646 w 313551"/>
                  <a:gd name="connsiteY10" fmla="*/ 1387549 h 1510738"/>
                  <a:gd name="connsiteX11" fmla="*/ 31697 w 313551"/>
                  <a:gd name="connsiteY11" fmla="*/ 1244009 h 1510738"/>
                  <a:gd name="connsiteX12" fmla="*/ 15748 w 313551"/>
                  <a:gd name="connsiteY12" fmla="*/ 1079204 h 1510738"/>
                  <a:gd name="connsiteX13" fmla="*/ 5115 w 313551"/>
                  <a:gd name="connsiteY13" fmla="*/ 818707 h 1510738"/>
                  <a:gd name="connsiteX14" fmla="*/ 5115 w 313551"/>
                  <a:gd name="connsiteY14" fmla="*/ 526311 h 1510738"/>
                  <a:gd name="connsiteX15" fmla="*/ 21064 w 313551"/>
                  <a:gd name="connsiteY15" fmla="*/ 281762 h 1510738"/>
                  <a:gd name="connsiteX16" fmla="*/ 26382 w 313551"/>
                  <a:gd name="connsiteY16" fmla="*/ 148857 h 1510738"/>
                  <a:gd name="connsiteX17" fmla="*/ 47646 w 313551"/>
                  <a:gd name="connsiteY17" fmla="*/ 15949 h 1510738"/>
                  <a:gd name="connsiteX18" fmla="*/ 276246 w 313551"/>
                  <a:gd name="connsiteY18" fmla="*/ 0 h 1510738"/>
                  <a:gd name="connsiteX0" fmla="*/ 281562 w 313551"/>
                  <a:gd name="connsiteY0" fmla="*/ 0 h 1510738"/>
                  <a:gd name="connsiteX1" fmla="*/ 270929 w 313551"/>
                  <a:gd name="connsiteY1" fmla="*/ 132907 h 1510738"/>
                  <a:gd name="connsiteX2" fmla="*/ 249664 w 313551"/>
                  <a:gd name="connsiteY2" fmla="*/ 318976 h 1510738"/>
                  <a:gd name="connsiteX3" fmla="*/ 244348 w 313551"/>
                  <a:gd name="connsiteY3" fmla="*/ 510362 h 1510738"/>
                  <a:gd name="connsiteX4" fmla="*/ 244348 w 313551"/>
                  <a:gd name="connsiteY4" fmla="*/ 733646 h 1510738"/>
                  <a:gd name="connsiteX5" fmla="*/ 254981 w 313551"/>
                  <a:gd name="connsiteY5" fmla="*/ 983511 h 1510738"/>
                  <a:gd name="connsiteX6" fmla="*/ 276246 w 313551"/>
                  <a:gd name="connsiteY6" fmla="*/ 1244009 h 1510738"/>
                  <a:gd name="connsiteX7" fmla="*/ 297511 w 313551"/>
                  <a:gd name="connsiteY7" fmla="*/ 1392865 h 1510738"/>
                  <a:gd name="connsiteX8" fmla="*/ 313460 w 313551"/>
                  <a:gd name="connsiteY8" fmla="*/ 1509823 h 1510738"/>
                  <a:gd name="connsiteX9" fmla="*/ 74227 w 313551"/>
                  <a:gd name="connsiteY9" fmla="*/ 1504507 h 1510738"/>
                  <a:gd name="connsiteX10" fmla="*/ 47646 w 313551"/>
                  <a:gd name="connsiteY10" fmla="*/ 1387549 h 1510738"/>
                  <a:gd name="connsiteX11" fmla="*/ 31697 w 313551"/>
                  <a:gd name="connsiteY11" fmla="*/ 1244009 h 1510738"/>
                  <a:gd name="connsiteX12" fmla="*/ 15748 w 313551"/>
                  <a:gd name="connsiteY12" fmla="*/ 1079204 h 1510738"/>
                  <a:gd name="connsiteX13" fmla="*/ 5115 w 313551"/>
                  <a:gd name="connsiteY13" fmla="*/ 818707 h 1510738"/>
                  <a:gd name="connsiteX14" fmla="*/ 5115 w 313551"/>
                  <a:gd name="connsiteY14" fmla="*/ 526311 h 1510738"/>
                  <a:gd name="connsiteX15" fmla="*/ 21064 w 313551"/>
                  <a:gd name="connsiteY15" fmla="*/ 281762 h 1510738"/>
                  <a:gd name="connsiteX16" fmla="*/ 26382 w 313551"/>
                  <a:gd name="connsiteY16" fmla="*/ 148857 h 1510738"/>
                  <a:gd name="connsiteX17" fmla="*/ 47646 w 313551"/>
                  <a:gd name="connsiteY17" fmla="*/ 15949 h 1510738"/>
                  <a:gd name="connsiteX18" fmla="*/ 276246 w 313551"/>
                  <a:gd name="connsiteY18" fmla="*/ 0 h 151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3551" h="1510738">
                    <a:moveTo>
                      <a:pt x="281562" y="0"/>
                    </a:moveTo>
                    <a:cubicBezTo>
                      <a:pt x="278903" y="39872"/>
                      <a:pt x="276245" y="79744"/>
                      <a:pt x="270929" y="132907"/>
                    </a:cubicBezTo>
                    <a:cubicBezTo>
                      <a:pt x="265613" y="186070"/>
                      <a:pt x="254094" y="256067"/>
                      <a:pt x="249664" y="318976"/>
                    </a:cubicBezTo>
                    <a:cubicBezTo>
                      <a:pt x="245234" y="381885"/>
                      <a:pt x="245234" y="441250"/>
                      <a:pt x="244348" y="510362"/>
                    </a:cubicBezTo>
                    <a:cubicBezTo>
                      <a:pt x="243462" y="579474"/>
                      <a:pt x="242576" y="654788"/>
                      <a:pt x="244348" y="733646"/>
                    </a:cubicBezTo>
                    <a:cubicBezTo>
                      <a:pt x="246120" y="812504"/>
                      <a:pt x="249665" y="898451"/>
                      <a:pt x="254981" y="983511"/>
                    </a:cubicBezTo>
                    <a:cubicBezTo>
                      <a:pt x="260297" y="1068571"/>
                      <a:pt x="269158" y="1175784"/>
                      <a:pt x="276246" y="1244009"/>
                    </a:cubicBezTo>
                    <a:cubicBezTo>
                      <a:pt x="283334" y="1312234"/>
                      <a:pt x="291309" y="1348563"/>
                      <a:pt x="297511" y="1392865"/>
                    </a:cubicBezTo>
                    <a:cubicBezTo>
                      <a:pt x="303713" y="1437167"/>
                      <a:pt x="308144" y="1507165"/>
                      <a:pt x="313460" y="1509823"/>
                    </a:cubicBezTo>
                    <a:cubicBezTo>
                      <a:pt x="318776" y="1512481"/>
                      <a:pt x="91948" y="1508937"/>
                      <a:pt x="74227" y="1504507"/>
                    </a:cubicBezTo>
                    <a:cubicBezTo>
                      <a:pt x="56506" y="1500077"/>
                      <a:pt x="54734" y="1430965"/>
                      <a:pt x="47646" y="1387549"/>
                    </a:cubicBezTo>
                    <a:cubicBezTo>
                      <a:pt x="40558" y="1344133"/>
                      <a:pt x="37013" y="1295400"/>
                      <a:pt x="31697" y="1244009"/>
                    </a:cubicBezTo>
                    <a:cubicBezTo>
                      <a:pt x="26381" y="1192618"/>
                      <a:pt x="20178" y="1150088"/>
                      <a:pt x="15748" y="1079204"/>
                    </a:cubicBezTo>
                    <a:cubicBezTo>
                      <a:pt x="11318" y="1008320"/>
                      <a:pt x="8658" y="949843"/>
                      <a:pt x="5115" y="818707"/>
                    </a:cubicBezTo>
                    <a:cubicBezTo>
                      <a:pt x="-3745" y="703520"/>
                      <a:pt x="685" y="684914"/>
                      <a:pt x="5115" y="526311"/>
                    </a:cubicBezTo>
                    <a:cubicBezTo>
                      <a:pt x="14861" y="436821"/>
                      <a:pt x="2457" y="384543"/>
                      <a:pt x="21064" y="281762"/>
                    </a:cubicBezTo>
                    <a:cubicBezTo>
                      <a:pt x="29038" y="200246"/>
                      <a:pt x="13976" y="222398"/>
                      <a:pt x="26382" y="148857"/>
                    </a:cubicBezTo>
                    <a:cubicBezTo>
                      <a:pt x="44104" y="69999"/>
                      <a:pt x="46760" y="66454"/>
                      <a:pt x="47646" y="15949"/>
                    </a:cubicBezTo>
                    <a:cubicBezTo>
                      <a:pt x="138909" y="13291"/>
                      <a:pt x="251437" y="10632"/>
                      <a:pt x="276246" y="0"/>
                    </a:cubicBezTo>
                  </a:path>
                </a:pathLst>
              </a:custGeom>
              <a:gradFill>
                <a:gsLst>
                  <a:gs pos="0">
                    <a:srgbClr val="1A223A"/>
                  </a:gs>
                  <a:gs pos="56000">
                    <a:srgbClr val="004282"/>
                  </a:gs>
                  <a:gs pos="100000">
                    <a:srgbClr val="1A223A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AF8955B-BE0E-45F8-B133-098559AEE301}"/>
                </a:ext>
              </a:extLst>
            </p:cNvPr>
            <p:cNvSpPr/>
            <p:nvPr/>
          </p:nvSpPr>
          <p:spPr>
            <a:xfrm>
              <a:off x="3638550" y="2547938"/>
              <a:ext cx="533400" cy="24023"/>
            </a:xfrm>
            <a:custGeom>
              <a:avLst/>
              <a:gdLst>
                <a:gd name="connsiteX0" fmla="*/ 0 w 533400"/>
                <a:gd name="connsiteY0" fmla="*/ 7143 h 24023"/>
                <a:gd name="connsiteX1" fmla="*/ 95250 w 533400"/>
                <a:gd name="connsiteY1" fmla="*/ 16668 h 24023"/>
                <a:gd name="connsiteX2" fmla="*/ 204788 w 533400"/>
                <a:gd name="connsiteY2" fmla="*/ 23812 h 24023"/>
                <a:gd name="connsiteX3" fmla="*/ 321469 w 533400"/>
                <a:gd name="connsiteY3" fmla="*/ 21431 h 24023"/>
                <a:gd name="connsiteX4" fmla="*/ 433388 w 533400"/>
                <a:gd name="connsiteY4" fmla="*/ 14287 h 24023"/>
                <a:gd name="connsiteX5" fmla="*/ 488156 w 533400"/>
                <a:gd name="connsiteY5" fmla="*/ 7143 h 24023"/>
                <a:gd name="connsiteX6" fmla="*/ 533400 w 533400"/>
                <a:gd name="connsiteY6" fmla="*/ 0 h 2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4023">
                  <a:moveTo>
                    <a:pt x="0" y="7143"/>
                  </a:moveTo>
                  <a:cubicBezTo>
                    <a:pt x="30559" y="10516"/>
                    <a:pt x="61119" y="13890"/>
                    <a:pt x="95250" y="16668"/>
                  </a:cubicBezTo>
                  <a:cubicBezTo>
                    <a:pt x="129381" y="19446"/>
                    <a:pt x="167085" y="23018"/>
                    <a:pt x="204788" y="23812"/>
                  </a:cubicBezTo>
                  <a:cubicBezTo>
                    <a:pt x="242491" y="24606"/>
                    <a:pt x="283369" y="23019"/>
                    <a:pt x="321469" y="21431"/>
                  </a:cubicBezTo>
                  <a:cubicBezTo>
                    <a:pt x="359569" y="19843"/>
                    <a:pt x="405607" y="16668"/>
                    <a:pt x="433388" y="14287"/>
                  </a:cubicBezTo>
                  <a:cubicBezTo>
                    <a:pt x="461169" y="11906"/>
                    <a:pt x="471487" y="9524"/>
                    <a:pt x="488156" y="7143"/>
                  </a:cubicBezTo>
                  <a:cubicBezTo>
                    <a:pt x="504825" y="4762"/>
                    <a:pt x="519112" y="2381"/>
                    <a:pt x="533400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84803E-99C4-4715-A306-E8B5F0D1443C}"/>
              </a:ext>
            </a:extLst>
          </p:cNvPr>
          <p:cNvGrpSpPr/>
          <p:nvPr/>
        </p:nvGrpSpPr>
        <p:grpSpPr>
          <a:xfrm>
            <a:off x="1725937" y="1610836"/>
            <a:ext cx="1293049" cy="1698624"/>
            <a:chOff x="1725937" y="1610836"/>
            <a:chExt cx="1293049" cy="1698624"/>
          </a:xfrm>
        </p:grpSpPr>
        <p:pic>
          <p:nvPicPr>
            <p:cNvPr id="17" name="Picture 16" descr="A picture containing metalware&#10;&#10;Description automatically generated">
              <a:extLst>
                <a:ext uri="{FF2B5EF4-FFF2-40B4-BE49-F238E27FC236}">
                  <a16:creationId xmlns:a16="http://schemas.microsoft.com/office/drawing/2014/main" id="{9FFCE793-3099-4703-A041-FDF675AEC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481" b="83036" l="27889" r="73222">
                          <a14:backgroundMark x1="62705" y1="69551" x2="61037" y2="60049"/>
                          <a14:backgroundMark x1="61037" y1="60049" x2="64160" y2="51759"/>
                          <a14:backgroundMark x1="64160" y1="51759" x2="59551" y2="44723"/>
                          <a14:backgroundMark x1="59551" y1="44723" x2="58945" y2="37727"/>
                          <a14:backgroundMark x1="56307" y1="46704" x2="58429" y2="44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44" t="24815" r="35556" b="24816"/>
            <a:stretch/>
          </p:blipFill>
          <p:spPr>
            <a:xfrm rot="12332196">
              <a:off x="1725937" y="1610836"/>
              <a:ext cx="1293049" cy="1698624"/>
            </a:xfrm>
            <a:prstGeom prst="rect">
              <a:avLst/>
            </a:pr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6FA3C2-D6BB-4FAB-8A3E-BFFC0C607BA7}"/>
                </a:ext>
              </a:extLst>
            </p:cNvPr>
            <p:cNvSpPr/>
            <p:nvPr/>
          </p:nvSpPr>
          <p:spPr>
            <a:xfrm>
              <a:off x="2090739" y="2507366"/>
              <a:ext cx="507206" cy="26362"/>
            </a:xfrm>
            <a:custGeom>
              <a:avLst/>
              <a:gdLst>
                <a:gd name="connsiteX0" fmla="*/ 0 w 502443"/>
                <a:gd name="connsiteY0" fmla="*/ 7234 h 31188"/>
                <a:gd name="connsiteX1" fmla="*/ 80962 w 502443"/>
                <a:gd name="connsiteY1" fmla="*/ 23903 h 31188"/>
                <a:gd name="connsiteX2" fmla="*/ 171450 w 502443"/>
                <a:gd name="connsiteY2" fmla="*/ 31047 h 31188"/>
                <a:gd name="connsiteX3" fmla="*/ 250031 w 502443"/>
                <a:gd name="connsiteY3" fmla="*/ 28666 h 31188"/>
                <a:gd name="connsiteX4" fmla="*/ 357187 w 502443"/>
                <a:gd name="connsiteY4" fmla="*/ 28666 h 31188"/>
                <a:gd name="connsiteX5" fmla="*/ 433387 w 502443"/>
                <a:gd name="connsiteY5" fmla="*/ 14378 h 31188"/>
                <a:gd name="connsiteX6" fmla="*/ 502443 w 502443"/>
                <a:gd name="connsiteY6" fmla="*/ 91 h 31188"/>
                <a:gd name="connsiteX0" fmla="*/ 0 w 502443"/>
                <a:gd name="connsiteY0" fmla="*/ 7234 h 33505"/>
                <a:gd name="connsiteX1" fmla="*/ 80962 w 502443"/>
                <a:gd name="connsiteY1" fmla="*/ 23903 h 33505"/>
                <a:gd name="connsiteX2" fmla="*/ 171450 w 502443"/>
                <a:gd name="connsiteY2" fmla="*/ 31047 h 33505"/>
                <a:gd name="connsiteX3" fmla="*/ 259556 w 502443"/>
                <a:gd name="connsiteY3" fmla="*/ 33429 h 33505"/>
                <a:gd name="connsiteX4" fmla="*/ 357187 w 502443"/>
                <a:gd name="connsiteY4" fmla="*/ 28666 h 33505"/>
                <a:gd name="connsiteX5" fmla="*/ 433387 w 502443"/>
                <a:gd name="connsiteY5" fmla="*/ 14378 h 33505"/>
                <a:gd name="connsiteX6" fmla="*/ 502443 w 502443"/>
                <a:gd name="connsiteY6" fmla="*/ 91 h 33505"/>
                <a:gd name="connsiteX0" fmla="*/ 0 w 502443"/>
                <a:gd name="connsiteY0" fmla="*/ 7200 h 33471"/>
                <a:gd name="connsiteX1" fmla="*/ 80962 w 502443"/>
                <a:gd name="connsiteY1" fmla="*/ 23869 h 33471"/>
                <a:gd name="connsiteX2" fmla="*/ 171450 w 502443"/>
                <a:gd name="connsiteY2" fmla="*/ 31013 h 33471"/>
                <a:gd name="connsiteX3" fmla="*/ 259556 w 502443"/>
                <a:gd name="connsiteY3" fmla="*/ 33395 h 33471"/>
                <a:gd name="connsiteX4" fmla="*/ 357187 w 502443"/>
                <a:gd name="connsiteY4" fmla="*/ 28632 h 33471"/>
                <a:gd name="connsiteX5" fmla="*/ 435768 w 502443"/>
                <a:gd name="connsiteY5" fmla="*/ 21487 h 33471"/>
                <a:gd name="connsiteX6" fmla="*/ 502443 w 502443"/>
                <a:gd name="connsiteY6" fmla="*/ 57 h 33471"/>
                <a:gd name="connsiteX0" fmla="*/ 0 w 507206"/>
                <a:gd name="connsiteY0" fmla="*/ 91 h 26362"/>
                <a:gd name="connsiteX1" fmla="*/ 80962 w 507206"/>
                <a:gd name="connsiteY1" fmla="*/ 16760 h 26362"/>
                <a:gd name="connsiteX2" fmla="*/ 171450 w 507206"/>
                <a:gd name="connsiteY2" fmla="*/ 23904 h 26362"/>
                <a:gd name="connsiteX3" fmla="*/ 259556 w 507206"/>
                <a:gd name="connsiteY3" fmla="*/ 26286 h 26362"/>
                <a:gd name="connsiteX4" fmla="*/ 357187 w 507206"/>
                <a:gd name="connsiteY4" fmla="*/ 21523 h 26362"/>
                <a:gd name="connsiteX5" fmla="*/ 435768 w 507206"/>
                <a:gd name="connsiteY5" fmla="*/ 14378 h 26362"/>
                <a:gd name="connsiteX6" fmla="*/ 507206 w 507206"/>
                <a:gd name="connsiteY6" fmla="*/ 92 h 2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7206" h="26362">
                  <a:moveTo>
                    <a:pt x="0" y="91"/>
                  </a:moveTo>
                  <a:cubicBezTo>
                    <a:pt x="26193" y="6441"/>
                    <a:pt x="52387" y="12791"/>
                    <a:pt x="80962" y="16760"/>
                  </a:cubicBezTo>
                  <a:cubicBezTo>
                    <a:pt x="109537" y="20729"/>
                    <a:pt x="141684" y="22316"/>
                    <a:pt x="171450" y="23904"/>
                  </a:cubicBezTo>
                  <a:cubicBezTo>
                    <a:pt x="201216" y="25492"/>
                    <a:pt x="228600" y="26683"/>
                    <a:pt x="259556" y="26286"/>
                  </a:cubicBezTo>
                  <a:cubicBezTo>
                    <a:pt x="290512" y="25889"/>
                    <a:pt x="327818" y="23508"/>
                    <a:pt x="357187" y="21523"/>
                  </a:cubicBezTo>
                  <a:cubicBezTo>
                    <a:pt x="386556" y="19538"/>
                    <a:pt x="411559" y="19140"/>
                    <a:pt x="435768" y="14378"/>
                  </a:cubicBezTo>
                  <a:cubicBezTo>
                    <a:pt x="459977" y="9616"/>
                    <a:pt x="499665" y="-1099"/>
                    <a:pt x="507206" y="92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D7CD9B-470D-4B90-AC86-C4C7947C80C3}"/>
              </a:ext>
            </a:extLst>
          </p:cNvPr>
          <p:cNvGrpSpPr/>
          <p:nvPr/>
        </p:nvGrpSpPr>
        <p:grpSpPr>
          <a:xfrm>
            <a:off x="7211004" y="1695164"/>
            <a:ext cx="1369060" cy="1701165"/>
            <a:chOff x="7211004" y="1695164"/>
            <a:chExt cx="1369060" cy="170116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0EF6D54-9645-48DA-9BA7-54F17B8260A9}"/>
                </a:ext>
              </a:extLst>
            </p:cNvPr>
            <p:cNvGrpSpPr/>
            <p:nvPr/>
          </p:nvGrpSpPr>
          <p:grpSpPr>
            <a:xfrm rot="16200000">
              <a:off x="7044951" y="1861217"/>
              <a:ext cx="1701165" cy="1369060"/>
              <a:chOff x="0" y="0"/>
              <a:chExt cx="4878715" cy="3925930"/>
            </a:xfrm>
          </p:grpSpPr>
          <p:pic>
            <p:nvPicPr>
              <p:cNvPr id="52" name="Picture 51" descr="A picture containing metalware&#10;&#10;Description automatically generated">
                <a:extLst>
                  <a:ext uri="{FF2B5EF4-FFF2-40B4-BE49-F238E27FC236}">
                    <a16:creationId xmlns:a16="http://schemas.microsoft.com/office/drawing/2014/main" id="{5C45F5AC-2404-4C6C-8658-3E595D6F60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5481" b="83036" l="27889" r="73222">
                            <a14:backgroundMark x1="62705" y1="69551" x2="61037" y2="60049"/>
                            <a14:backgroundMark x1="61037" y1="60049" x2="64160" y2="51759"/>
                            <a14:backgroundMark x1="64160" y1="51759" x2="59551" y2="44723"/>
                            <a14:backgroundMark x1="59551" y1="44723" x2="58945" y2="37727"/>
                            <a14:backgroundMark x1="56307" y1="46704" x2="58429" y2="442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44" t="24815" r="35556" b="24816"/>
              <a:stretch/>
            </p:blipFill>
            <p:spPr>
              <a:xfrm rot="17646545">
                <a:off x="476393" y="-476393"/>
                <a:ext cx="3925930" cy="4878715"/>
              </a:xfrm>
              <a:prstGeom prst="rect">
                <a:avLst/>
              </a:prstGeom>
            </p:spPr>
          </p:pic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7D32EED-2A96-409B-8F79-449E9A8B08D3}"/>
                  </a:ext>
                </a:extLst>
              </p:cNvPr>
              <p:cNvSpPr/>
              <p:nvPr/>
            </p:nvSpPr>
            <p:spPr>
              <a:xfrm>
                <a:off x="1985698" y="1122832"/>
                <a:ext cx="313551" cy="1510738"/>
              </a:xfrm>
              <a:custGeom>
                <a:avLst/>
                <a:gdLst>
                  <a:gd name="connsiteX0" fmla="*/ 276562 w 322664"/>
                  <a:gd name="connsiteY0" fmla="*/ 0 h 1521972"/>
                  <a:gd name="connsiteX1" fmla="*/ 265929 w 322664"/>
                  <a:gd name="connsiteY1" fmla="*/ 132907 h 1521972"/>
                  <a:gd name="connsiteX2" fmla="*/ 244664 w 322664"/>
                  <a:gd name="connsiteY2" fmla="*/ 318976 h 1521972"/>
                  <a:gd name="connsiteX3" fmla="*/ 239348 w 322664"/>
                  <a:gd name="connsiteY3" fmla="*/ 510362 h 1521972"/>
                  <a:gd name="connsiteX4" fmla="*/ 239348 w 322664"/>
                  <a:gd name="connsiteY4" fmla="*/ 733646 h 1521972"/>
                  <a:gd name="connsiteX5" fmla="*/ 249981 w 322664"/>
                  <a:gd name="connsiteY5" fmla="*/ 983511 h 1521972"/>
                  <a:gd name="connsiteX6" fmla="*/ 271246 w 322664"/>
                  <a:gd name="connsiteY6" fmla="*/ 1244009 h 1521972"/>
                  <a:gd name="connsiteX7" fmla="*/ 292511 w 322664"/>
                  <a:gd name="connsiteY7" fmla="*/ 1392865 h 1521972"/>
                  <a:gd name="connsiteX8" fmla="*/ 308460 w 322664"/>
                  <a:gd name="connsiteY8" fmla="*/ 1509823 h 1521972"/>
                  <a:gd name="connsiteX9" fmla="*/ 69227 w 322664"/>
                  <a:gd name="connsiteY9" fmla="*/ 1504507 h 1521972"/>
                  <a:gd name="connsiteX10" fmla="*/ 42646 w 322664"/>
                  <a:gd name="connsiteY10" fmla="*/ 1387549 h 1521972"/>
                  <a:gd name="connsiteX11" fmla="*/ 26697 w 322664"/>
                  <a:gd name="connsiteY11" fmla="*/ 1244009 h 1521972"/>
                  <a:gd name="connsiteX12" fmla="*/ 10748 w 322664"/>
                  <a:gd name="connsiteY12" fmla="*/ 1079204 h 1521972"/>
                  <a:gd name="connsiteX13" fmla="*/ 115 w 322664"/>
                  <a:gd name="connsiteY13" fmla="*/ 818707 h 1521972"/>
                  <a:gd name="connsiteX14" fmla="*/ 5432 w 322664"/>
                  <a:gd name="connsiteY14" fmla="*/ 584790 h 1521972"/>
                  <a:gd name="connsiteX0" fmla="*/ 277469 w 323571"/>
                  <a:gd name="connsiteY0" fmla="*/ 0 h 1521972"/>
                  <a:gd name="connsiteX1" fmla="*/ 266836 w 323571"/>
                  <a:gd name="connsiteY1" fmla="*/ 132907 h 1521972"/>
                  <a:gd name="connsiteX2" fmla="*/ 245571 w 323571"/>
                  <a:gd name="connsiteY2" fmla="*/ 318976 h 1521972"/>
                  <a:gd name="connsiteX3" fmla="*/ 240255 w 323571"/>
                  <a:gd name="connsiteY3" fmla="*/ 510362 h 1521972"/>
                  <a:gd name="connsiteX4" fmla="*/ 240255 w 323571"/>
                  <a:gd name="connsiteY4" fmla="*/ 733646 h 1521972"/>
                  <a:gd name="connsiteX5" fmla="*/ 250888 w 323571"/>
                  <a:gd name="connsiteY5" fmla="*/ 983511 h 1521972"/>
                  <a:gd name="connsiteX6" fmla="*/ 272153 w 323571"/>
                  <a:gd name="connsiteY6" fmla="*/ 1244009 h 1521972"/>
                  <a:gd name="connsiteX7" fmla="*/ 293418 w 323571"/>
                  <a:gd name="connsiteY7" fmla="*/ 1392865 h 1521972"/>
                  <a:gd name="connsiteX8" fmla="*/ 309367 w 323571"/>
                  <a:gd name="connsiteY8" fmla="*/ 1509823 h 1521972"/>
                  <a:gd name="connsiteX9" fmla="*/ 70134 w 323571"/>
                  <a:gd name="connsiteY9" fmla="*/ 1504507 h 1521972"/>
                  <a:gd name="connsiteX10" fmla="*/ 43553 w 323571"/>
                  <a:gd name="connsiteY10" fmla="*/ 1387549 h 1521972"/>
                  <a:gd name="connsiteX11" fmla="*/ 27604 w 323571"/>
                  <a:gd name="connsiteY11" fmla="*/ 1244009 h 1521972"/>
                  <a:gd name="connsiteX12" fmla="*/ 11655 w 323571"/>
                  <a:gd name="connsiteY12" fmla="*/ 1079204 h 1521972"/>
                  <a:gd name="connsiteX13" fmla="*/ 1022 w 323571"/>
                  <a:gd name="connsiteY13" fmla="*/ 818707 h 1521972"/>
                  <a:gd name="connsiteX14" fmla="*/ 1023 w 323571"/>
                  <a:gd name="connsiteY14" fmla="*/ 590107 h 1521972"/>
                  <a:gd name="connsiteX0" fmla="*/ 276450 w 322552"/>
                  <a:gd name="connsiteY0" fmla="*/ 0 h 1521972"/>
                  <a:gd name="connsiteX1" fmla="*/ 265817 w 322552"/>
                  <a:gd name="connsiteY1" fmla="*/ 132907 h 1521972"/>
                  <a:gd name="connsiteX2" fmla="*/ 244552 w 322552"/>
                  <a:gd name="connsiteY2" fmla="*/ 318976 h 1521972"/>
                  <a:gd name="connsiteX3" fmla="*/ 239236 w 322552"/>
                  <a:gd name="connsiteY3" fmla="*/ 510362 h 1521972"/>
                  <a:gd name="connsiteX4" fmla="*/ 239236 w 322552"/>
                  <a:gd name="connsiteY4" fmla="*/ 733646 h 1521972"/>
                  <a:gd name="connsiteX5" fmla="*/ 249869 w 322552"/>
                  <a:gd name="connsiteY5" fmla="*/ 983511 h 1521972"/>
                  <a:gd name="connsiteX6" fmla="*/ 271134 w 322552"/>
                  <a:gd name="connsiteY6" fmla="*/ 1244009 h 1521972"/>
                  <a:gd name="connsiteX7" fmla="*/ 292399 w 322552"/>
                  <a:gd name="connsiteY7" fmla="*/ 1392865 h 1521972"/>
                  <a:gd name="connsiteX8" fmla="*/ 308348 w 322552"/>
                  <a:gd name="connsiteY8" fmla="*/ 1509823 h 1521972"/>
                  <a:gd name="connsiteX9" fmla="*/ 69115 w 322552"/>
                  <a:gd name="connsiteY9" fmla="*/ 1504507 h 1521972"/>
                  <a:gd name="connsiteX10" fmla="*/ 42534 w 322552"/>
                  <a:gd name="connsiteY10" fmla="*/ 1387549 h 1521972"/>
                  <a:gd name="connsiteX11" fmla="*/ 26585 w 322552"/>
                  <a:gd name="connsiteY11" fmla="*/ 1244009 h 1521972"/>
                  <a:gd name="connsiteX12" fmla="*/ 10636 w 322552"/>
                  <a:gd name="connsiteY12" fmla="*/ 1079204 h 1521972"/>
                  <a:gd name="connsiteX13" fmla="*/ 3 w 322552"/>
                  <a:gd name="connsiteY13" fmla="*/ 818707 h 1521972"/>
                  <a:gd name="connsiteX14" fmla="*/ 271134 w 322552"/>
                  <a:gd name="connsiteY14" fmla="*/ 0 h 1521972"/>
                  <a:gd name="connsiteX0" fmla="*/ 294042 w 340144"/>
                  <a:gd name="connsiteY0" fmla="*/ 0 h 1521972"/>
                  <a:gd name="connsiteX1" fmla="*/ 283409 w 340144"/>
                  <a:gd name="connsiteY1" fmla="*/ 132907 h 1521972"/>
                  <a:gd name="connsiteX2" fmla="*/ 262144 w 340144"/>
                  <a:gd name="connsiteY2" fmla="*/ 318976 h 1521972"/>
                  <a:gd name="connsiteX3" fmla="*/ 256828 w 340144"/>
                  <a:gd name="connsiteY3" fmla="*/ 510362 h 1521972"/>
                  <a:gd name="connsiteX4" fmla="*/ 256828 w 340144"/>
                  <a:gd name="connsiteY4" fmla="*/ 733646 h 1521972"/>
                  <a:gd name="connsiteX5" fmla="*/ 267461 w 340144"/>
                  <a:gd name="connsiteY5" fmla="*/ 983511 h 1521972"/>
                  <a:gd name="connsiteX6" fmla="*/ 288726 w 340144"/>
                  <a:gd name="connsiteY6" fmla="*/ 1244009 h 1521972"/>
                  <a:gd name="connsiteX7" fmla="*/ 309991 w 340144"/>
                  <a:gd name="connsiteY7" fmla="*/ 1392865 h 1521972"/>
                  <a:gd name="connsiteX8" fmla="*/ 325940 w 340144"/>
                  <a:gd name="connsiteY8" fmla="*/ 1509823 h 1521972"/>
                  <a:gd name="connsiteX9" fmla="*/ 86707 w 340144"/>
                  <a:gd name="connsiteY9" fmla="*/ 1504507 h 1521972"/>
                  <a:gd name="connsiteX10" fmla="*/ 60126 w 340144"/>
                  <a:gd name="connsiteY10" fmla="*/ 1387549 h 1521972"/>
                  <a:gd name="connsiteX11" fmla="*/ 44177 w 340144"/>
                  <a:gd name="connsiteY11" fmla="*/ 1244009 h 1521972"/>
                  <a:gd name="connsiteX12" fmla="*/ 28228 w 340144"/>
                  <a:gd name="connsiteY12" fmla="*/ 1079204 h 1521972"/>
                  <a:gd name="connsiteX13" fmla="*/ 17595 w 340144"/>
                  <a:gd name="connsiteY13" fmla="*/ 818707 h 1521972"/>
                  <a:gd name="connsiteX14" fmla="*/ 17595 w 340144"/>
                  <a:gd name="connsiteY14" fmla="*/ 526311 h 1521972"/>
                  <a:gd name="connsiteX15" fmla="*/ 288726 w 340144"/>
                  <a:gd name="connsiteY15" fmla="*/ 0 h 1521972"/>
                  <a:gd name="connsiteX0" fmla="*/ 280645 w 326747"/>
                  <a:gd name="connsiteY0" fmla="*/ 0 h 1521972"/>
                  <a:gd name="connsiteX1" fmla="*/ 270012 w 326747"/>
                  <a:gd name="connsiteY1" fmla="*/ 132907 h 1521972"/>
                  <a:gd name="connsiteX2" fmla="*/ 248747 w 326747"/>
                  <a:gd name="connsiteY2" fmla="*/ 318976 h 1521972"/>
                  <a:gd name="connsiteX3" fmla="*/ 243431 w 326747"/>
                  <a:gd name="connsiteY3" fmla="*/ 510362 h 1521972"/>
                  <a:gd name="connsiteX4" fmla="*/ 243431 w 326747"/>
                  <a:gd name="connsiteY4" fmla="*/ 733646 h 1521972"/>
                  <a:gd name="connsiteX5" fmla="*/ 254064 w 326747"/>
                  <a:gd name="connsiteY5" fmla="*/ 983511 h 1521972"/>
                  <a:gd name="connsiteX6" fmla="*/ 275329 w 326747"/>
                  <a:gd name="connsiteY6" fmla="*/ 1244009 h 1521972"/>
                  <a:gd name="connsiteX7" fmla="*/ 296594 w 326747"/>
                  <a:gd name="connsiteY7" fmla="*/ 1392865 h 1521972"/>
                  <a:gd name="connsiteX8" fmla="*/ 312543 w 326747"/>
                  <a:gd name="connsiteY8" fmla="*/ 1509823 h 1521972"/>
                  <a:gd name="connsiteX9" fmla="*/ 73310 w 326747"/>
                  <a:gd name="connsiteY9" fmla="*/ 1504507 h 1521972"/>
                  <a:gd name="connsiteX10" fmla="*/ 46729 w 326747"/>
                  <a:gd name="connsiteY10" fmla="*/ 1387549 h 1521972"/>
                  <a:gd name="connsiteX11" fmla="*/ 30780 w 326747"/>
                  <a:gd name="connsiteY11" fmla="*/ 1244009 h 1521972"/>
                  <a:gd name="connsiteX12" fmla="*/ 14831 w 326747"/>
                  <a:gd name="connsiteY12" fmla="*/ 1079204 h 1521972"/>
                  <a:gd name="connsiteX13" fmla="*/ 4198 w 326747"/>
                  <a:gd name="connsiteY13" fmla="*/ 818707 h 1521972"/>
                  <a:gd name="connsiteX14" fmla="*/ 4198 w 326747"/>
                  <a:gd name="connsiteY14" fmla="*/ 526311 h 1521972"/>
                  <a:gd name="connsiteX15" fmla="*/ 275329 w 326747"/>
                  <a:gd name="connsiteY15" fmla="*/ 0 h 1521972"/>
                  <a:gd name="connsiteX0" fmla="*/ 280645 w 326747"/>
                  <a:gd name="connsiteY0" fmla="*/ 0 h 1521972"/>
                  <a:gd name="connsiteX1" fmla="*/ 270012 w 326747"/>
                  <a:gd name="connsiteY1" fmla="*/ 132907 h 1521972"/>
                  <a:gd name="connsiteX2" fmla="*/ 248747 w 326747"/>
                  <a:gd name="connsiteY2" fmla="*/ 318976 h 1521972"/>
                  <a:gd name="connsiteX3" fmla="*/ 243431 w 326747"/>
                  <a:gd name="connsiteY3" fmla="*/ 510362 h 1521972"/>
                  <a:gd name="connsiteX4" fmla="*/ 243431 w 326747"/>
                  <a:gd name="connsiteY4" fmla="*/ 733646 h 1521972"/>
                  <a:gd name="connsiteX5" fmla="*/ 254064 w 326747"/>
                  <a:gd name="connsiteY5" fmla="*/ 983511 h 1521972"/>
                  <a:gd name="connsiteX6" fmla="*/ 275329 w 326747"/>
                  <a:gd name="connsiteY6" fmla="*/ 1244009 h 1521972"/>
                  <a:gd name="connsiteX7" fmla="*/ 296594 w 326747"/>
                  <a:gd name="connsiteY7" fmla="*/ 1392865 h 1521972"/>
                  <a:gd name="connsiteX8" fmla="*/ 312543 w 326747"/>
                  <a:gd name="connsiteY8" fmla="*/ 1509823 h 1521972"/>
                  <a:gd name="connsiteX9" fmla="*/ 73310 w 326747"/>
                  <a:gd name="connsiteY9" fmla="*/ 1504507 h 1521972"/>
                  <a:gd name="connsiteX10" fmla="*/ 46729 w 326747"/>
                  <a:gd name="connsiteY10" fmla="*/ 1387549 h 1521972"/>
                  <a:gd name="connsiteX11" fmla="*/ 30780 w 326747"/>
                  <a:gd name="connsiteY11" fmla="*/ 1244009 h 1521972"/>
                  <a:gd name="connsiteX12" fmla="*/ 14831 w 326747"/>
                  <a:gd name="connsiteY12" fmla="*/ 1079204 h 1521972"/>
                  <a:gd name="connsiteX13" fmla="*/ 4198 w 326747"/>
                  <a:gd name="connsiteY13" fmla="*/ 818707 h 1521972"/>
                  <a:gd name="connsiteX14" fmla="*/ 4198 w 326747"/>
                  <a:gd name="connsiteY14" fmla="*/ 526311 h 1521972"/>
                  <a:gd name="connsiteX15" fmla="*/ 275329 w 326747"/>
                  <a:gd name="connsiteY15" fmla="*/ 0 h 1521972"/>
                  <a:gd name="connsiteX0" fmla="*/ 283300 w 329402"/>
                  <a:gd name="connsiteY0" fmla="*/ 0 h 1521972"/>
                  <a:gd name="connsiteX1" fmla="*/ 272667 w 329402"/>
                  <a:gd name="connsiteY1" fmla="*/ 132907 h 1521972"/>
                  <a:gd name="connsiteX2" fmla="*/ 251402 w 329402"/>
                  <a:gd name="connsiteY2" fmla="*/ 318976 h 1521972"/>
                  <a:gd name="connsiteX3" fmla="*/ 246086 w 329402"/>
                  <a:gd name="connsiteY3" fmla="*/ 510362 h 1521972"/>
                  <a:gd name="connsiteX4" fmla="*/ 246086 w 329402"/>
                  <a:gd name="connsiteY4" fmla="*/ 733646 h 1521972"/>
                  <a:gd name="connsiteX5" fmla="*/ 256719 w 329402"/>
                  <a:gd name="connsiteY5" fmla="*/ 983511 h 1521972"/>
                  <a:gd name="connsiteX6" fmla="*/ 277984 w 329402"/>
                  <a:gd name="connsiteY6" fmla="*/ 1244009 h 1521972"/>
                  <a:gd name="connsiteX7" fmla="*/ 299249 w 329402"/>
                  <a:gd name="connsiteY7" fmla="*/ 1392865 h 1521972"/>
                  <a:gd name="connsiteX8" fmla="*/ 315198 w 329402"/>
                  <a:gd name="connsiteY8" fmla="*/ 1509823 h 1521972"/>
                  <a:gd name="connsiteX9" fmla="*/ 75965 w 329402"/>
                  <a:gd name="connsiteY9" fmla="*/ 1504507 h 1521972"/>
                  <a:gd name="connsiteX10" fmla="*/ 49384 w 329402"/>
                  <a:gd name="connsiteY10" fmla="*/ 1387549 h 1521972"/>
                  <a:gd name="connsiteX11" fmla="*/ 33435 w 329402"/>
                  <a:gd name="connsiteY11" fmla="*/ 1244009 h 1521972"/>
                  <a:gd name="connsiteX12" fmla="*/ 17486 w 329402"/>
                  <a:gd name="connsiteY12" fmla="*/ 1079204 h 1521972"/>
                  <a:gd name="connsiteX13" fmla="*/ 6853 w 329402"/>
                  <a:gd name="connsiteY13" fmla="*/ 818707 h 1521972"/>
                  <a:gd name="connsiteX14" fmla="*/ 6853 w 329402"/>
                  <a:gd name="connsiteY14" fmla="*/ 526311 h 1521972"/>
                  <a:gd name="connsiteX15" fmla="*/ 22802 w 329402"/>
                  <a:gd name="connsiteY15" fmla="*/ 281762 h 1521972"/>
                  <a:gd name="connsiteX16" fmla="*/ 277984 w 329402"/>
                  <a:gd name="connsiteY16" fmla="*/ 0 h 1521972"/>
                  <a:gd name="connsiteX0" fmla="*/ 283300 w 329402"/>
                  <a:gd name="connsiteY0" fmla="*/ 0 h 1521972"/>
                  <a:gd name="connsiteX1" fmla="*/ 272667 w 329402"/>
                  <a:gd name="connsiteY1" fmla="*/ 132907 h 1521972"/>
                  <a:gd name="connsiteX2" fmla="*/ 251402 w 329402"/>
                  <a:gd name="connsiteY2" fmla="*/ 318976 h 1521972"/>
                  <a:gd name="connsiteX3" fmla="*/ 246086 w 329402"/>
                  <a:gd name="connsiteY3" fmla="*/ 510362 h 1521972"/>
                  <a:gd name="connsiteX4" fmla="*/ 246086 w 329402"/>
                  <a:gd name="connsiteY4" fmla="*/ 733646 h 1521972"/>
                  <a:gd name="connsiteX5" fmla="*/ 256719 w 329402"/>
                  <a:gd name="connsiteY5" fmla="*/ 983511 h 1521972"/>
                  <a:gd name="connsiteX6" fmla="*/ 277984 w 329402"/>
                  <a:gd name="connsiteY6" fmla="*/ 1244009 h 1521972"/>
                  <a:gd name="connsiteX7" fmla="*/ 299249 w 329402"/>
                  <a:gd name="connsiteY7" fmla="*/ 1392865 h 1521972"/>
                  <a:gd name="connsiteX8" fmla="*/ 315198 w 329402"/>
                  <a:gd name="connsiteY8" fmla="*/ 1509823 h 1521972"/>
                  <a:gd name="connsiteX9" fmla="*/ 75965 w 329402"/>
                  <a:gd name="connsiteY9" fmla="*/ 1504507 h 1521972"/>
                  <a:gd name="connsiteX10" fmla="*/ 49384 w 329402"/>
                  <a:gd name="connsiteY10" fmla="*/ 1387549 h 1521972"/>
                  <a:gd name="connsiteX11" fmla="*/ 33435 w 329402"/>
                  <a:gd name="connsiteY11" fmla="*/ 1244009 h 1521972"/>
                  <a:gd name="connsiteX12" fmla="*/ 17486 w 329402"/>
                  <a:gd name="connsiteY12" fmla="*/ 1079204 h 1521972"/>
                  <a:gd name="connsiteX13" fmla="*/ 6853 w 329402"/>
                  <a:gd name="connsiteY13" fmla="*/ 818707 h 1521972"/>
                  <a:gd name="connsiteX14" fmla="*/ 6853 w 329402"/>
                  <a:gd name="connsiteY14" fmla="*/ 526311 h 1521972"/>
                  <a:gd name="connsiteX15" fmla="*/ 22802 w 329402"/>
                  <a:gd name="connsiteY15" fmla="*/ 281762 h 1521972"/>
                  <a:gd name="connsiteX16" fmla="*/ 49384 w 329402"/>
                  <a:gd name="connsiteY16" fmla="*/ 111642 h 1521972"/>
                  <a:gd name="connsiteX17" fmla="*/ 277984 w 329402"/>
                  <a:gd name="connsiteY17" fmla="*/ 0 h 1521972"/>
                  <a:gd name="connsiteX0" fmla="*/ 283300 w 329402"/>
                  <a:gd name="connsiteY0" fmla="*/ 0 h 1521972"/>
                  <a:gd name="connsiteX1" fmla="*/ 272667 w 329402"/>
                  <a:gd name="connsiteY1" fmla="*/ 132907 h 1521972"/>
                  <a:gd name="connsiteX2" fmla="*/ 251402 w 329402"/>
                  <a:gd name="connsiteY2" fmla="*/ 318976 h 1521972"/>
                  <a:gd name="connsiteX3" fmla="*/ 246086 w 329402"/>
                  <a:gd name="connsiteY3" fmla="*/ 510362 h 1521972"/>
                  <a:gd name="connsiteX4" fmla="*/ 246086 w 329402"/>
                  <a:gd name="connsiteY4" fmla="*/ 733646 h 1521972"/>
                  <a:gd name="connsiteX5" fmla="*/ 256719 w 329402"/>
                  <a:gd name="connsiteY5" fmla="*/ 983511 h 1521972"/>
                  <a:gd name="connsiteX6" fmla="*/ 277984 w 329402"/>
                  <a:gd name="connsiteY6" fmla="*/ 1244009 h 1521972"/>
                  <a:gd name="connsiteX7" fmla="*/ 299249 w 329402"/>
                  <a:gd name="connsiteY7" fmla="*/ 1392865 h 1521972"/>
                  <a:gd name="connsiteX8" fmla="*/ 315198 w 329402"/>
                  <a:gd name="connsiteY8" fmla="*/ 1509823 h 1521972"/>
                  <a:gd name="connsiteX9" fmla="*/ 75965 w 329402"/>
                  <a:gd name="connsiteY9" fmla="*/ 1504507 h 1521972"/>
                  <a:gd name="connsiteX10" fmla="*/ 49384 w 329402"/>
                  <a:gd name="connsiteY10" fmla="*/ 1387549 h 1521972"/>
                  <a:gd name="connsiteX11" fmla="*/ 33435 w 329402"/>
                  <a:gd name="connsiteY11" fmla="*/ 1244009 h 1521972"/>
                  <a:gd name="connsiteX12" fmla="*/ 17486 w 329402"/>
                  <a:gd name="connsiteY12" fmla="*/ 1079204 h 1521972"/>
                  <a:gd name="connsiteX13" fmla="*/ 6853 w 329402"/>
                  <a:gd name="connsiteY13" fmla="*/ 818707 h 1521972"/>
                  <a:gd name="connsiteX14" fmla="*/ 6853 w 329402"/>
                  <a:gd name="connsiteY14" fmla="*/ 526311 h 1521972"/>
                  <a:gd name="connsiteX15" fmla="*/ 22802 w 329402"/>
                  <a:gd name="connsiteY15" fmla="*/ 281762 h 1521972"/>
                  <a:gd name="connsiteX16" fmla="*/ 49384 w 329402"/>
                  <a:gd name="connsiteY16" fmla="*/ 111642 h 1521972"/>
                  <a:gd name="connsiteX17" fmla="*/ 49384 w 329402"/>
                  <a:gd name="connsiteY17" fmla="*/ 15949 h 1521972"/>
                  <a:gd name="connsiteX18" fmla="*/ 277984 w 329402"/>
                  <a:gd name="connsiteY18" fmla="*/ 0 h 1521972"/>
                  <a:gd name="connsiteX0" fmla="*/ 283300 w 329402"/>
                  <a:gd name="connsiteY0" fmla="*/ 0 h 1521972"/>
                  <a:gd name="connsiteX1" fmla="*/ 272667 w 329402"/>
                  <a:gd name="connsiteY1" fmla="*/ 132907 h 1521972"/>
                  <a:gd name="connsiteX2" fmla="*/ 251402 w 329402"/>
                  <a:gd name="connsiteY2" fmla="*/ 318976 h 1521972"/>
                  <a:gd name="connsiteX3" fmla="*/ 246086 w 329402"/>
                  <a:gd name="connsiteY3" fmla="*/ 510362 h 1521972"/>
                  <a:gd name="connsiteX4" fmla="*/ 246086 w 329402"/>
                  <a:gd name="connsiteY4" fmla="*/ 733646 h 1521972"/>
                  <a:gd name="connsiteX5" fmla="*/ 256719 w 329402"/>
                  <a:gd name="connsiteY5" fmla="*/ 983511 h 1521972"/>
                  <a:gd name="connsiteX6" fmla="*/ 277984 w 329402"/>
                  <a:gd name="connsiteY6" fmla="*/ 1244009 h 1521972"/>
                  <a:gd name="connsiteX7" fmla="*/ 299249 w 329402"/>
                  <a:gd name="connsiteY7" fmla="*/ 1392865 h 1521972"/>
                  <a:gd name="connsiteX8" fmla="*/ 315198 w 329402"/>
                  <a:gd name="connsiteY8" fmla="*/ 1509823 h 1521972"/>
                  <a:gd name="connsiteX9" fmla="*/ 75965 w 329402"/>
                  <a:gd name="connsiteY9" fmla="*/ 1504507 h 1521972"/>
                  <a:gd name="connsiteX10" fmla="*/ 49384 w 329402"/>
                  <a:gd name="connsiteY10" fmla="*/ 1387549 h 1521972"/>
                  <a:gd name="connsiteX11" fmla="*/ 33435 w 329402"/>
                  <a:gd name="connsiteY11" fmla="*/ 1244009 h 1521972"/>
                  <a:gd name="connsiteX12" fmla="*/ 17486 w 329402"/>
                  <a:gd name="connsiteY12" fmla="*/ 1079204 h 1521972"/>
                  <a:gd name="connsiteX13" fmla="*/ 6853 w 329402"/>
                  <a:gd name="connsiteY13" fmla="*/ 818707 h 1521972"/>
                  <a:gd name="connsiteX14" fmla="*/ 6853 w 329402"/>
                  <a:gd name="connsiteY14" fmla="*/ 526311 h 1521972"/>
                  <a:gd name="connsiteX15" fmla="*/ 22802 w 329402"/>
                  <a:gd name="connsiteY15" fmla="*/ 281762 h 1521972"/>
                  <a:gd name="connsiteX16" fmla="*/ 49384 w 329402"/>
                  <a:gd name="connsiteY16" fmla="*/ 111642 h 1521972"/>
                  <a:gd name="connsiteX17" fmla="*/ 49384 w 329402"/>
                  <a:gd name="connsiteY17" fmla="*/ 15949 h 1521972"/>
                  <a:gd name="connsiteX18" fmla="*/ 277984 w 329402"/>
                  <a:gd name="connsiteY18" fmla="*/ 0 h 1521972"/>
                  <a:gd name="connsiteX0" fmla="*/ 283300 w 329402"/>
                  <a:gd name="connsiteY0" fmla="*/ 0 h 1521972"/>
                  <a:gd name="connsiteX1" fmla="*/ 272667 w 329402"/>
                  <a:gd name="connsiteY1" fmla="*/ 132907 h 1521972"/>
                  <a:gd name="connsiteX2" fmla="*/ 251402 w 329402"/>
                  <a:gd name="connsiteY2" fmla="*/ 318976 h 1521972"/>
                  <a:gd name="connsiteX3" fmla="*/ 246086 w 329402"/>
                  <a:gd name="connsiteY3" fmla="*/ 510362 h 1521972"/>
                  <a:gd name="connsiteX4" fmla="*/ 246086 w 329402"/>
                  <a:gd name="connsiteY4" fmla="*/ 733646 h 1521972"/>
                  <a:gd name="connsiteX5" fmla="*/ 256719 w 329402"/>
                  <a:gd name="connsiteY5" fmla="*/ 983511 h 1521972"/>
                  <a:gd name="connsiteX6" fmla="*/ 277984 w 329402"/>
                  <a:gd name="connsiteY6" fmla="*/ 1244009 h 1521972"/>
                  <a:gd name="connsiteX7" fmla="*/ 299249 w 329402"/>
                  <a:gd name="connsiteY7" fmla="*/ 1392865 h 1521972"/>
                  <a:gd name="connsiteX8" fmla="*/ 315198 w 329402"/>
                  <a:gd name="connsiteY8" fmla="*/ 1509823 h 1521972"/>
                  <a:gd name="connsiteX9" fmla="*/ 75965 w 329402"/>
                  <a:gd name="connsiteY9" fmla="*/ 1504507 h 1521972"/>
                  <a:gd name="connsiteX10" fmla="*/ 49384 w 329402"/>
                  <a:gd name="connsiteY10" fmla="*/ 1387549 h 1521972"/>
                  <a:gd name="connsiteX11" fmla="*/ 33435 w 329402"/>
                  <a:gd name="connsiteY11" fmla="*/ 1244009 h 1521972"/>
                  <a:gd name="connsiteX12" fmla="*/ 17486 w 329402"/>
                  <a:gd name="connsiteY12" fmla="*/ 1079204 h 1521972"/>
                  <a:gd name="connsiteX13" fmla="*/ 6853 w 329402"/>
                  <a:gd name="connsiteY13" fmla="*/ 818707 h 1521972"/>
                  <a:gd name="connsiteX14" fmla="*/ 6853 w 329402"/>
                  <a:gd name="connsiteY14" fmla="*/ 526311 h 1521972"/>
                  <a:gd name="connsiteX15" fmla="*/ 22802 w 329402"/>
                  <a:gd name="connsiteY15" fmla="*/ 281762 h 1521972"/>
                  <a:gd name="connsiteX16" fmla="*/ 49384 w 329402"/>
                  <a:gd name="connsiteY16" fmla="*/ 111642 h 1521972"/>
                  <a:gd name="connsiteX17" fmla="*/ 49384 w 329402"/>
                  <a:gd name="connsiteY17" fmla="*/ 15949 h 1521972"/>
                  <a:gd name="connsiteX18" fmla="*/ 277984 w 329402"/>
                  <a:gd name="connsiteY18" fmla="*/ 0 h 1521972"/>
                  <a:gd name="connsiteX0" fmla="*/ 283300 w 329402"/>
                  <a:gd name="connsiteY0" fmla="*/ 0 h 1521972"/>
                  <a:gd name="connsiteX1" fmla="*/ 272667 w 329402"/>
                  <a:gd name="connsiteY1" fmla="*/ 132907 h 1521972"/>
                  <a:gd name="connsiteX2" fmla="*/ 251402 w 329402"/>
                  <a:gd name="connsiteY2" fmla="*/ 318976 h 1521972"/>
                  <a:gd name="connsiteX3" fmla="*/ 246086 w 329402"/>
                  <a:gd name="connsiteY3" fmla="*/ 510362 h 1521972"/>
                  <a:gd name="connsiteX4" fmla="*/ 246086 w 329402"/>
                  <a:gd name="connsiteY4" fmla="*/ 733646 h 1521972"/>
                  <a:gd name="connsiteX5" fmla="*/ 256719 w 329402"/>
                  <a:gd name="connsiteY5" fmla="*/ 983511 h 1521972"/>
                  <a:gd name="connsiteX6" fmla="*/ 277984 w 329402"/>
                  <a:gd name="connsiteY6" fmla="*/ 1244009 h 1521972"/>
                  <a:gd name="connsiteX7" fmla="*/ 299249 w 329402"/>
                  <a:gd name="connsiteY7" fmla="*/ 1392865 h 1521972"/>
                  <a:gd name="connsiteX8" fmla="*/ 315198 w 329402"/>
                  <a:gd name="connsiteY8" fmla="*/ 1509823 h 1521972"/>
                  <a:gd name="connsiteX9" fmla="*/ 75965 w 329402"/>
                  <a:gd name="connsiteY9" fmla="*/ 1504507 h 1521972"/>
                  <a:gd name="connsiteX10" fmla="*/ 49384 w 329402"/>
                  <a:gd name="connsiteY10" fmla="*/ 1387549 h 1521972"/>
                  <a:gd name="connsiteX11" fmla="*/ 33435 w 329402"/>
                  <a:gd name="connsiteY11" fmla="*/ 1244009 h 1521972"/>
                  <a:gd name="connsiteX12" fmla="*/ 17486 w 329402"/>
                  <a:gd name="connsiteY12" fmla="*/ 1079204 h 1521972"/>
                  <a:gd name="connsiteX13" fmla="*/ 6853 w 329402"/>
                  <a:gd name="connsiteY13" fmla="*/ 818707 h 1521972"/>
                  <a:gd name="connsiteX14" fmla="*/ 6853 w 329402"/>
                  <a:gd name="connsiteY14" fmla="*/ 526311 h 1521972"/>
                  <a:gd name="connsiteX15" fmla="*/ 22802 w 329402"/>
                  <a:gd name="connsiteY15" fmla="*/ 281762 h 1521972"/>
                  <a:gd name="connsiteX16" fmla="*/ 49384 w 329402"/>
                  <a:gd name="connsiteY16" fmla="*/ 111642 h 1521972"/>
                  <a:gd name="connsiteX17" fmla="*/ 49384 w 329402"/>
                  <a:gd name="connsiteY17" fmla="*/ 15949 h 1521972"/>
                  <a:gd name="connsiteX18" fmla="*/ 277984 w 329402"/>
                  <a:gd name="connsiteY18" fmla="*/ 0 h 1521972"/>
                  <a:gd name="connsiteX0" fmla="*/ 280645 w 326747"/>
                  <a:gd name="connsiteY0" fmla="*/ 0 h 1521972"/>
                  <a:gd name="connsiteX1" fmla="*/ 270012 w 326747"/>
                  <a:gd name="connsiteY1" fmla="*/ 132907 h 1521972"/>
                  <a:gd name="connsiteX2" fmla="*/ 248747 w 326747"/>
                  <a:gd name="connsiteY2" fmla="*/ 318976 h 1521972"/>
                  <a:gd name="connsiteX3" fmla="*/ 243431 w 326747"/>
                  <a:gd name="connsiteY3" fmla="*/ 510362 h 1521972"/>
                  <a:gd name="connsiteX4" fmla="*/ 243431 w 326747"/>
                  <a:gd name="connsiteY4" fmla="*/ 733646 h 1521972"/>
                  <a:gd name="connsiteX5" fmla="*/ 254064 w 326747"/>
                  <a:gd name="connsiteY5" fmla="*/ 983511 h 1521972"/>
                  <a:gd name="connsiteX6" fmla="*/ 275329 w 326747"/>
                  <a:gd name="connsiteY6" fmla="*/ 1244009 h 1521972"/>
                  <a:gd name="connsiteX7" fmla="*/ 296594 w 326747"/>
                  <a:gd name="connsiteY7" fmla="*/ 1392865 h 1521972"/>
                  <a:gd name="connsiteX8" fmla="*/ 312543 w 326747"/>
                  <a:gd name="connsiteY8" fmla="*/ 1509823 h 1521972"/>
                  <a:gd name="connsiteX9" fmla="*/ 73310 w 326747"/>
                  <a:gd name="connsiteY9" fmla="*/ 1504507 h 1521972"/>
                  <a:gd name="connsiteX10" fmla="*/ 46729 w 326747"/>
                  <a:gd name="connsiteY10" fmla="*/ 1387549 h 1521972"/>
                  <a:gd name="connsiteX11" fmla="*/ 30780 w 326747"/>
                  <a:gd name="connsiteY11" fmla="*/ 1244009 h 1521972"/>
                  <a:gd name="connsiteX12" fmla="*/ 14831 w 326747"/>
                  <a:gd name="connsiteY12" fmla="*/ 1079204 h 1521972"/>
                  <a:gd name="connsiteX13" fmla="*/ 4198 w 326747"/>
                  <a:gd name="connsiteY13" fmla="*/ 818707 h 1521972"/>
                  <a:gd name="connsiteX14" fmla="*/ 4198 w 326747"/>
                  <a:gd name="connsiteY14" fmla="*/ 526311 h 1521972"/>
                  <a:gd name="connsiteX15" fmla="*/ 20147 w 326747"/>
                  <a:gd name="connsiteY15" fmla="*/ 281762 h 1521972"/>
                  <a:gd name="connsiteX16" fmla="*/ 46729 w 326747"/>
                  <a:gd name="connsiteY16" fmla="*/ 111642 h 1521972"/>
                  <a:gd name="connsiteX17" fmla="*/ 46729 w 326747"/>
                  <a:gd name="connsiteY17" fmla="*/ 15949 h 1521972"/>
                  <a:gd name="connsiteX18" fmla="*/ 275329 w 326747"/>
                  <a:gd name="connsiteY18" fmla="*/ 0 h 1521972"/>
                  <a:gd name="connsiteX0" fmla="*/ 280645 w 326747"/>
                  <a:gd name="connsiteY0" fmla="*/ 0 h 1521972"/>
                  <a:gd name="connsiteX1" fmla="*/ 270012 w 326747"/>
                  <a:gd name="connsiteY1" fmla="*/ 132907 h 1521972"/>
                  <a:gd name="connsiteX2" fmla="*/ 248747 w 326747"/>
                  <a:gd name="connsiteY2" fmla="*/ 318976 h 1521972"/>
                  <a:gd name="connsiteX3" fmla="*/ 243431 w 326747"/>
                  <a:gd name="connsiteY3" fmla="*/ 510362 h 1521972"/>
                  <a:gd name="connsiteX4" fmla="*/ 243431 w 326747"/>
                  <a:gd name="connsiteY4" fmla="*/ 733646 h 1521972"/>
                  <a:gd name="connsiteX5" fmla="*/ 254064 w 326747"/>
                  <a:gd name="connsiteY5" fmla="*/ 983511 h 1521972"/>
                  <a:gd name="connsiteX6" fmla="*/ 275329 w 326747"/>
                  <a:gd name="connsiteY6" fmla="*/ 1244009 h 1521972"/>
                  <a:gd name="connsiteX7" fmla="*/ 296594 w 326747"/>
                  <a:gd name="connsiteY7" fmla="*/ 1392865 h 1521972"/>
                  <a:gd name="connsiteX8" fmla="*/ 312543 w 326747"/>
                  <a:gd name="connsiteY8" fmla="*/ 1509823 h 1521972"/>
                  <a:gd name="connsiteX9" fmla="*/ 73310 w 326747"/>
                  <a:gd name="connsiteY9" fmla="*/ 1504507 h 1521972"/>
                  <a:gd name="connsiteX10" fmla="*/ 46729 w 326747"/>
                  <a:gd name="connsiteY10" fmla="*/ 1387549 h 1521972"/>
                  <a:gd name="connsiteX11" fmla="*/ 30780 w 326747"/>
                  <a:gd name="connsiteY11" fmla="*/ 1244009 h 1521972"/>
                  <a:gd name="connsiteX12" fmla="*/ 14831 w 326747"/>
                  <a:gd name="connsiteY12" fmla="*/ 1079204 h 1521972"/>
                  <a:gd name="connsiteX13" fmla="*/ 4198 w 326747"/>
                  <a:gd name="connsiteY13" fmla="*/ 818707 h 1521972"/>
                  <a:gd name="connsiteX14" fmla="*/ 4198 w 326747"/>
                  <a:gd name="connsiteY14" fmla="*/ 526311 h 1521972"/>
                  <a:gd name="connsiteX15" fmla="*/ 20147 w 326747"/>
                  <a:gd name="connsiteY15" fmla="*/ 281762 h 1521972"/>
                  <a:gd name="connsiteX16" fmla="*/ 46729 w 326747"/>
                  <a:gd name="connsiteY16" fmla="*/ 111642 h 1521972"/>
                  <a:gd name="connsiteX17" fmla="*/ 46729 w 326747"/>
                  <a:gd name="connsiteY17" fmla="*/ 15949 h 1521972"/>
                  <a:gd name="connsiteX18" fmla="*/ 275329 w 326747"/>
                  <a:gd name="connsiteY18" fmla="*/ 0 h 1521972"/>
                  <a:gd name="connsiteX0" fmla="*/ 277211 w 323313"/>
                  <a:gd name="connsiteY0" fmla="*/ 0 h 1521972"/>
                  <a:gd name="connsiteX1" fmla="*/ 266578 w 323313"/>
                  <a:gd name="connsiteY1" fmla="*/ 132907 h 1521972"/>
                  <a:gd name="connsiteX2" fmla="*/ 245313 w 323313"/>
                  <a:gd name="connsiteY2" fmla="*/ 318976 h 1521972"/>
                  <a:gd name="connsiteX3" fmla="*/ 239997 w 323313"/>
                  <a:gd name="connsiteY3" fmla="*/ 510362 h 1521972"/>
                  <a:gd name="connsiteX4" fmla="*/ 239997 w 323313"/>
                  <a:gd name="connsiteY4" fmla="*/ 733646 h 1521972"/>
                  <a:gd name="connsiteX5" fmla="*/ 250630 w 323313"/>
                  <a:gd name="connsiteY5" fmla="*/ 983511 h 1521972"/>
                  <a:gd name="connsiteX6" fmla="*/ 271895 w 323313"/>
                  <a:gd name="connsiteY6" fmla="*/ 1244009 h 1521972"/>
                  <a:gd name="connsiteX7" fmla="*/ 293160 w 323313"/>
                  <a:gd name="connsiteY7" fmla="*/ 1392865 h 1521972"/>
                  <a:gd name="connsiteX8" fmla="*/ 309109 w 323313"/>
                  <a:gd name="connsiteY8" fmla="*/ 1509823 h 1521972"/>
                  <a:gd name="connsiteX9" fmla="*/ 69876 w 323313"/>
                  <a:gd name="connsiteY9" fmla="*/ 1504507 h 1521972"/>
                  <a:gd name="connsiteX10" fmla="*/ 43295 w 323313"/>
                  <a:gd name="connsiteY10" fmla="*/ 1387549 h 1521972"/>
                  <a:gd name="connsiteX11" fmla="*/ 27346 w 323313"/>
                  <a:gd name="connsiteY11" fmla="*/ 1244009 h 1521972"/>
                  <a:gd name="connsiteX12" fmla="*/ 11397 w 323313"/>
                  <a:gd name="connsiteY12" fmla="*/ 1079204 h 1521972"/>
                  <a:gd name="connsiteX13" fmla="*/ 764 w 323313"/>
                  <a:gd name="connsiteY13" fmla="*/ 818707 h 1521972"/>
                  <a:gd name="connsiteX14" fmla="*/ 764 w 323313"/>
                  <a:gd name="connsiteY14" fmla="*/ 526311 h 1521972"/>
                  <a:gd name="connsiteX15" fmla="*/ 16713 w 323313"/>
                  <a:gd name="connsiteY15" fmla="*/ 281762 h 1521972"/>
                  <a:gd name="connsiteX16" fmla="*/ 43295 w 323313"/>
                  <a:gd name="connsiteY16" fmla="*/ 111642 h 1521972"/>
                  <a:gd name="connsiteX17" fmla="*/ 43295 w 323313"/>
                  <a:gd name="connsiteY17" fmla="*/ 15949 h 1521972"/>
                  <a:gd name="connsiteX18" fmla="*/ 271895 w 323313"/>
                  <a:gd name="connsiteY18" fmla="*/ 0 h 1521972"/>
                  <a:gd name="connsiteX0" fmla="*/ 281562 w 327664"/>
                  <a:gd name="connsiteY0" fmla="*/ 0 h 1521972"/>
                  <a:gd name="connsiteX1" fmla="*/ 270929 w 327664"/>
                  <a:gd name="connsiteY1" fmla="*/ 132907 h 1521972"/>
                  <a:gd name="connsiteX2" fmla="*/ 249664 w 327664"/>
                  <a:gd name="connsiteY2" fmla="*/ 318976 h 1521972"/>
                  <a:gd name="connsiteX3" fmla="*/ 244348 w 327664"/>
                  <a:gd name="connsiteY3" fmla="*/ 510362 h 1521972"/>
                  <a:gd name="connsiteX4" fmla="*/ 244348 w 327664"/>
                  <a:gd name="connsiteY4" fmla="*/ 733646 h 1521972"/>
                  <a:gd name="connsiteX5" fmla="*/ 254981 w 327664"/>
                  <a:gd name="connsiteY5" fmla="*/ 983511 h 1521972"/>
                  <a:gd name="connsiteX6" fmla="*/ 276246 w 327664"/>
                  <a:gd name="connsiteY6" fmla="*/ 1244009 h 1521972"/>
                  <a:gd name="connsiteX7" fmla="*/ 297511 w 327664"/>
                  <a:gd name="connsiteY7" fmla="*/ 1392865 h 1521972"/>
                  <a:gd name="connsiteX8" fmla="*/ 313460 w 327664"/>
                  <a:gd name="connsiteY8" fmla="*/ 1509823 h 1521972"/>
                  <a:gd name="connsiteX9" fmla="*/ 74227 w 327664"/>
                  <a:gd name="connsiteY9" fmla="*/ 1504507 h 1521972"/>
                  <a:gd name="connsiteX10" fmla="*/ 47646 w 327664"/>
                  <a:gd name="connsiteY10" fmla="*/ 1387549 h 1521972"/>
                  <a:gd name="connsiteX11" fmla="*/ 31697 w 327664"/>
                  <a:gd name="connsiteY11" fmla="*/ 1244009 h 1521972"/>
                  <a:gd name="connsiteX12" fmla="*/ 15748 w 327664"/>
                  <a:gd name="connsiteY12" fmla="*/ 1079204 h 1521972"/>
                  <a:gd name="connsiteX13" fmla="*/ 5115 w 327664"/>
                  <a:gd name="connsiteY13" fmla="*/ 818707 h 1521972"/>
                  <a:gd name="connsiteX14" fmla="*/ 5115 w 327664"/>
                  <a:gd name="connsiteY14" fmla="*/ 526311 h 1521972"/>
                  <a:gd name="connsiteX15" fmla="*/ 21064 w 327664"/>
                  <a:gd name="connsiteY15" fmla="*/ 281762 h 1521972"/>
                  <a:gd name="connsiteX16" fmla="*/ 47646 w 327664"/>
                  <a:gd name="connsiteY16" fmla="*/ 111642 h 1521972"/>
                  <a:gd name="connsiteX17" fmla="*/ 47646 w 327664"/>
                  <a:gd name="connsiteY17" fmla="*/ 15949 h 1521972"/>
                  <a:gd name="connsiteX18" fmla="*/ 276246 w 327664"/>
                  <a:gd name="connsiteY18" fmla="*/ 0 h 1521972"/>
                  <a:gd name="connsiteX0" fmla="*/ 281562 w 327664"/>
                  <a:gd name="connsiteY0" fmla="*/ 0 h 1521972"/>
                  <a:gd name="connsiteX1" fmla="*/ 270929 w 327664"/>
                  <a:gd name="connsiteY1" fmla="*/ 132907 h 1521972"/>
                  <a:gd name="connsiteX2" fmla="*/ 249664 w 327664"/>
                  <a:gd name="connsiteY2" fmla="*/ 318976 h 1521972"/>
                  <a:gd name="connsiteX3" fmla="*/ 244348 w 327664"/>
                  <a:gd name="connsiteY3" fmla="*/ 510362 h 1521972"/>
                  <a:gd name="connsiteX4" fmla="*/ 244348 w 327664"/>
                  <a:gd name="connsiteY4" fmla="*/ 733646 h 1521972"/>
                  <a:gd name="connsiteX5" fmla="*/ 254981 w 327664"/>
                  <a:gd name="connsiteY5" fmla="*/ 983511 h 1521972"/>
                  <a:gd name="connsiteX6" fmla="*/ 276246 w 327664"/>
                  <a:gd name="connsiteY6" fmla="*/ 1244009 h 1521972"/>
                  <a:gd name="connsiteX7" fmla="*/ 297511 w 327664"/>
                  <a:gd name="connsiteY7" fmla="*/ 1392865 h 1521972"/>
                  <a:gd name="connsiteX8" fmla="*/ 313460 w 327664"/>
                  <a:gd name="connsiteY8" fmla="*/ 1509823 h 1521972"/>
                  <a:gd name="connsiteX9" fmla="*/ 74227 w 327664"/>
                  <a:gd name="connsiteY9" fmla="*/ 1504507 h 1521972"/>
                  <a:gd name="connsiteX10" fmla="*/ 47646 w 327664"/>
                  <a:gd name="connsiteY10" fmla="*/ 1387549 h 1521972"/>
                  <a:gd name="connsiteX11" fmla="*/ 31697 w 327664"/>
                  <a:gd name="connsiteY11" fmla="*/ 1244009 h 1521972"/>
                  <a:gd name="connsiteX12" fmla="*/ 15748 w 327664"/>
                  <a:gd name="connsiteY12" fmla="*/ 1079204 h 1521972"/>
                  <a:gd name="connsiteX13" fmla="*/ 5115 w 327664"/>
                  <a:gd name="connsiteY13" fmla="*/ 818707 h 1521972"/>
                  <a:gd name="connsiteX14" fmla="*/ 5115 w 327664"/>
                  <a:gd name="connsiteY14" fmla="*/ 526311 h 1521972"/>
                  <a:gd name="connsiteX15" fmla="*/ 21064 w 327664"/>
                  <a:gd name="connsiteY15" fmla="*/ 281762 h 1521972"/>
                  <a:gd name="connsiteX16" fmla="*/ 47646 w 327664"/>
                  <a:gd name="connsiteY16" fmla="*/ 111642 h 1521972"/>
                  <a:gd name="connsiteX17" fmla="*/ 47646 w 327664"/>
                  <a:gd name="connsiteY17" fmla="*/ 15949 h 1521972"/>
                  <a:gd name="connsiteX18" fmla="*/ 276246 w 327664"/>
                  <a:gd name="connsiteY18" fmla="*/ 0 h 1521972"/>
                  <a:gd name="connsiteX0" fmla="*/ 281562 w 327664"/>
                  <a:gd name="connsiteY0" fmla="*/ 0 h 1521972"/>
                  <a:gd name="connsiteX1" fmla="*/ 270929 w 327664"/>
                  <a:gd name="connsiteY1" fmla="*/ 132907 h 1521972"/>
                  <a:gd name="connsiteX2" fmla="*/ 249664 w 327664"/>
                  <a:gd name="connsiteY2" fmla="*/ 318976 h 1521972"/>
                  <a:gd name="connsiteX3" fmla="*/ 244348 w 327664"/>
                  <a:gd name="connsiteY3" fmla="*/ 510362 h 1521972"/>
                  <a:gd name="connsiteX4" fmla="*/ 244348 w 327664"/>
                  <a:gd name="connsiteY4" fmla="*/ 733646 h 1521972"/>
                  <a:gd name="connsiteX5" fmla="*/ 254981 w 327664"/>
                  <a:gd name="connsiteY5" fmla="*/ 983511 h 1521972"/>
                  <a:gd name="connsiteX6" fmla="*/ 276246 w 327664"/>
                  <a:gd name="connsiteY6" fmla="*/ 1244009 h 1521972"/>
                  <a:gd name="connsiteX7" fmla="*/ 297511 w 327664"/>
                  <a:gd name="connsiteY7" fmla="*/ 1392865 h 1521972"/>
                  <a:gd name="connsiteX8" fmla="*/ 313460 w 327664"/>
                  <a:gd name="connsiteY8" fmla="*/ 1509823 h 1521972"/>
                  <a:gd name="connsiteX9" fmla="*/ 74227 w 327664"/>
                  <a:gd name="connsiteY9" fmla="*/ 1504507 h 1521972"/>
                  <a:gd name="connsiteX10" fmla="*/ 47646 w 327664"/>
                  <a:gd name="connsiteY10" fmla="*/ 1387549 h 1521972"/>
                  <a:gd name="connsiteX11" fmla="*/ 31697 w 327664"/>
                  <a:gd name="connsiteY11" fmla="*/ 1244009 h 1521972"/>
                  <a:gd name="connsiteX12" fmla="*/ 15748 w 327664"/>
                  <a:gd name="connsiteY12" fmla="*/ 1079204 h 1521972"/>
                  <a:gd name="connsiteX13" fmla="*/ 5115 w 327664"/>
                  <a:gd name="connsiteY13" fmla="*/ 818707 h 1521972"/>
                  <a:gd name="connsiteX14" fmla="*/ 5115 w 327664"/>
                  <a:gd name="connsiteY14" fmla="*/ 526311 h 1521972"/>
                  <a:gd name="connsiteX15" fmla="*/ 21064 w 327664"/>
                  <a:gd name="connsiteY15" fmla="*/ 281762 h 1521972"/>
                  <a:gd name="connsiteX16" fmla="*/ 47646 w 327664"/>
                  <a:gd name="connsiteY16" fmla="*/ 111642 h 1521972"/>
                  <a:gd name="connsiteX17" fmla="*/ 47646 w 327664"/>
                  <a:gd name="connsiteY17" fmla="*/ 15949 h 1521972"/>
                  <a:gd name="connsiteX18" fmla="*/ 276246 w 327664"/>
                  <a:gd name="connsiteY18" fmla="*/ 0 h 1521972"/>
                  <a:gd name="connsiteX0" fmla="*/ 281562 w 327664"/>
                  <a:gd name="connsiteY0" fmla="*/ 0 h 1521972"/>
                  <a:gd name="connsiteX1" fmla="*/ 270929 w 327664"/>
                  <a:gd name="connsiteY1" fmla="*/ 132907 h 1521972"/>
                  <a:gd name="connsiteX2" fmla="*/ 249664 w 327664"/>
                  <a:gd name="connsiteY2" fmla="*/ 318976 h 1521972"/>
                  <a:gd name="connsiteX3" fmla="*/ 244348 w 327664"/>
                  <a:gd name="connsiteY3" fmla="*/ 510362 h 1521972"/>
                  <a:gd name="connsiteX4" fmla="*/ 244348 w 327664"/>
                  <a:gd name="connsiteY4" fmla="*/ 733646 h 1521972"/>
                  <a:gd name="connsiteX5" fmla="*/ 254981 w 327664"/>
                  <a:gd name="connsiteY5" fmla="*/ 983511 h 1521972"/>
                  <a:gd name="connsiteX6" fmla="*/ 276246 w 327664"/>
                  <a:gd name="connsiteY6" fmla="*/ 1244009 h 1521972"/>
                  <a:gd name="connsiteX7" fmla="*/ 297511 w 327664"/>
                  <a:gd name="connsiteY7" fmla="*/ 1392865 h 1521972"/>
                  <a:gd name="connsiteX8" fmla="*/ 313460 w 327664"/>
                  <a:gd name="connsiteY8" fmla="*/ 1509823 h 1521972"/>
                  <a:gd name="connsiteX9" fmla="*/ 74227 w 327664"/>
                  <a:gd name="connsiteY9" fmla="*/ 1504507 h 1521972"/>
                  <a:gd name="connsiteX10" fmla="*/ 47646 w 327664"/>
                  <a:gd name="connsiteY10" fmla="*/ 1387549 h 1521972"/>
                  <a:gd name="connsiteX11" fmla="*/ 31697 w 327664"/>
                  <a:gd name="connsiteY11" fmla="*/ 1244009 h 1521972"/>
                  <a:gd name="connsiteX12" fmla="*/ 15748 w 327664"/>
                  <a:gd name="connsiteY12" fmla="*/ 1079204 h 1521972"/>
                  <a:gd name="connsiteX13" fmla="*/ 5115 w 327664"/>
                  <a:gd name="connsiteY13" fmla="*/ 818707 h 1521972"/>
                  <a:gd name="connsiteX14" fmla="*/ 5115 w 327664"/>
                  <a:gd name="connsiteY14" fmla="*/ 526311 h 1521972"/>
                  <a:gd name="connsiteX15" fmla="*/ 21064 w 327664"/>
                  <a:gd name="connsiteY15" fmla="*/ 281762 h 1521972"/>
                  <a:gd name="connsiteX16" fmla="*/ 47646 w 327664"/>
                  <a:gd name="connsiteY16" fmla="*/ 111642 h 1521972"/>
                  <a:gd name="connsiteX17" fmla="*/ 47646 w 327664"/>
                  <a:gd name="connsiteY17" fmla="*/ 15949 h 1521972"/>
                  <a:gd name="connsiteX18" fmla="*/ 276246 w 327664"/>
                  <a:gd name="connsiteY18" fmla="*/ 0 h 1521972"/>
                  <a:gd name="connsiteX0" fmla="*/ 281562 w 327664"/>
                  <a:gd name="connsiteY0" fmla="*/ 0 h 1521972"/>
                  <a:gd name="connsiteX1" fmla="*/ 270929 w 327664"/>
                  <a:gd name="connsiteY1" fmla="*/ 132907 h 1521972"/>
                  <a:gd name="connsiteX2" fmla="*/ 249664 w 327664"/>
                  <a:gd name="connsiteY2" fmla="*/ 318976 h 1521972"/>
                  <a:gd name="connsiteX3" fmla="*/ 244348 w 327664"/>
                  <a:gd name="connsiteY3" fmla="*/ 510362 h 1521972"/>
                  <a:gd name="connsiteX4" fmla="*/ 244348 w 327664"/>
                  <a:gd name="connsiteY4" fmla="*/ 733646 h 1521972"/>
                  <a:gd name="connsiteX5" fmla="*/ 254981 w 327664"/>
                  <a:gd name="connsiteY5" fmla="*/ 983511 h 1521972"/>
                  <a:gd name="connsiteX6" fmla="*/ 276246 w 327664"/>
                  <a:gd name="connsiteY6" fmla="*/ 1244009 h 1521972"/>
                  <a:gd name="connsiteX7" fmla="*/ 297511 w 327664"/>
                  <a:gd name="connsiteY7" fmla="*/ 1392865 h 1521972"/>
                  <a:gd name="connsiteX8" fmla="*/ 313460 w 327664"/>
                  <a:gd name="connsiteY8" fmla="*/ 1509823 h 1521972"/>
                  <a:gd name="connsiteX9" fmla="*/ 74227 w 327664"/>
                  <a:gd name="connsiteY9" fmla="*/ 1504507 h 1521972"/>
                  <a:gd name="connsiteX10" fmla="*/ 47646 w 327664"/>
                  <a:gd name="connsiteY10" fmla="*/ 1387549 h 1521972"/>
                  <a:gd name="connsiteX11" fmla="*/ 31697 w 327664"/>
                  <a:gd name="connsiteY11" fmla="*/ 1244009 h 1521972"/>
                  <a:gd name="connsiteX12" fmla="*/ 15748 w 327664"/>
                  <a:gd name="connsiteY12" fmla="*/ 1079204 h 1521972"/>
                  <a:gd name="connsiteX13" fmla="*/ 5115 w 327664"/>
                  <a:gd name="connsiteY13" fmla="*/ 818707 h 1521972"/>
                  <a:gd name="connsiteX14" fmla="*/ 5115 w 327664"/>
                  <a:gd name="connsiteY14" fmla="*/ 526311 h 1521972"/>
                  <a:gd name="connsiteX15" fmla="*/ 21064 w 327664"/>
                  <a:gd name="connsiteY15" fmla="*/ 281762 h 1521972"/>
                  <a:gd name="connsiteX16" fmla="*/ 47646 w 327664"/>
                  <a:gd name="connsiteY16" fmla="*/ 111642 h 1521972"/>
                  <a:gd name="connsiteX17" fmla="*/ 47646 w 327664"/>
                  <a:gd name="connsiteY17" fmla="*/ 15949 h 1521972"/>
                  <a:gd name="connsiteX18" fmla="*/ 276246 w 327664"/>
                  <a:gd name="connsiteY18" fmla="*/ 0 h 1521972"/>
                  <a:gd name="connsiteX0" fmla="*/ 281562 w 327664"/>
                  <a:gd name="connsiteY0" fmla="*/ 0 h 1521972"/>
                  <a:gd name="connsiteX1" fmla="*/ 270929 w 327664"/>
                  <a:gd name="connsiteY1" fmla="*/ 132907 h 1521972"/>
                  <a:gd name="connsiteX2" fmla="*/ 249664 w 327664"/>
                  <a:gd name="connsiteY2" fmla="*/ 318976 h 1521972"/>
                  <a:gd name="connsiteX3" fmla="*/ 244348 w 327664"/>
                  <a:gd name="connsiteY3" fmla="*/ 510362 h 1521972"/>
                  <a:gd name="connsiteX4" fmla="*/ 244348 w 327664"/>
                  <a:gd name="connsiteY4" fmla="*/ 733646 h 1521972"/>
                  <a:gd name="connsiteX5" fmla="*/ 254981 w 327664"/>
                  <a:gd name="connsiteY5" fmla="*/ 983511 h 1521972"/>
                  <a:gd name="connsiteX6" fmla="*/ 276246 w 327664"/>
                  <a:gd name="connsiteY6" fmla="*/ 1244009 h 1521972"/>
                  <a:gd name="connsiteX7" fmla="*/ 297511 w 327664"/>
                  <a:gd name="connsiteY7" fmla="*/ 1392865 h 1521972"/>
                  <a:gd name="connsiteX8" fmla="*/ 313460 w 327664"/>
                  <a:gd name="connsiteY8" fmla="*/ 1509823 h 1521972"/>
                  <a:gd name="connsiteX9" fmla="*/ 74227 w 327664"/>
                  <a:gd name="connsiteY9" fmla="*/ 1504507 h 1521972"/>
                  <a:gd name="connsiteX10" fmla="*/ 47646 w 327664"/>
                  <a:gd name="connsiteY10" fmla="*/ 1387549 h 1521972"/>
                  <a:gd name="connsiteX11" fmla="*/ 31697 w 327664"/>
                  <a:gd name="connsiteY11" fmla="*/ 1244009 h 1521972"/>
                  <a:gd name="connsiteX12" fmla="*/ 15748 w 327664"/>
                  <a:gd name="connsiteY12" fmla="*/ 1079204 h 1521972"/>
                  <a:gd name="connsiteX13" fmla="*/ 5115 w 327664"/>
                  <a:gd name="connsiteY13" fmla="*/ 818707 h 1521972"/>
                  <a:gd name="connsiteX14" fmla="*/ 5115 w 327664"/>
                  <a:gd name="connsiteY14" fmla="*/ 526311 h 1521972"/>
                  <a:gd name="connsiteX15" fmla="*/ 21064 w 327664"/>
                  <a:gd name="connsiteY15" fmla="*/ 281762 h 1521972"/>
                  <a:gd name="connsiteX16" fmla="*/ 47646 w 327664"/>
                  <a:gd name="connsiteY16" fmla="*/ 111642 h 1521972"/>
                  <a:gd name="connsiteX17" fmla="*/ 47646 w 327664"/>
                  <a:gd name="connsiteY17" fmla="*/ 15949 h 1521972"/>
                  <a:gd name="connsiteX18" fmla="*/ 276246 w 327664"/>
                  <a:gd name="connsiteY18" fmla="*/ 0 h 1521972"/>
                  <a:gd name="connsiteX0" fmla="*/ 281562 w 314318"/>
                  <a:gd name="connsiteY0" fmla="*/ 0 h 1549775"/>
                  <a:gd name="connsiteX1" fmla="*/ 270929 w 314318"/>
                  <a:gd name="connsiteY1" fmla="*/ 132907 h 1549775"/>
                  <a:gd name="connsiteX2" fmla="*/ 249664 w 314318"/>
                  <a:gd name="connsiteY2" fmla="*/ 318976 h 1549775"/>
                  <a:gd name="connsiteX3" fmla="*/ 244348 w 314318"/>
                  <a:gd name="connsiteY3" fmla="*/ 510362 h 1549775"/>
                  <a:gd name="connsiteX4" fmla="*/ 244348 w 314318"/>
                  <a:gd name="connsiteY4" fmla="*/ 733646 h 1549775"/>
                  <a:gd name="connsiteX5" fmla="*/ 254981 w 314318"/>
                  <a:gd name="connsiteY5" fmla="*/ 983511 h 1549775"/>
                  <a:gd name="connsiteX6" fmla="*/ 276246 w 314318"/>
                  <a:gd name="connsiteY6" fmla="*/ 1244009 h 1549775"/>
                  <a:gd name="connsiteX7" fmla="*/ 297511 w 314318"/>
                  <a:gd name="connsiteY7" fmla="*/ 1392865 h 1549775"/>
                  <a:gd name="connsiteX8" fmla="*/ 313460 w 314318"/>
                  <a:gd name="connsiteY8" fmla="*/ 1509823 h 1549775"/>
                  <a:gd name="connsiteX9" fmla="*/ 74227 w 314318"/>
                  <a:gd name="connsiteY9" fmla="*/ 1504507 h 1549775"/>
                  <a:gd name="connsiteX10" fmla="*/ 47646 w 314318"/>
                  <a:gd name="connsiteY10" fmla="*/ 1387549 h 1549775"/>
                  <a:gd name="connsiteX11" fmla="*/ 31697 w 314318"/>
                  <a:gd name="connsiteY11" fmla="*/ 1244009 h 1549775"/>
                  <a:gd name="connsiteX12" fmla="*/ 15748 w 314318"/>
                  <a:gd name="connsiteY12" fmla="*/ 1079204 h 1549775"/>
                  <a:gd name="connsiteX13" fmla="*/ 5115 w 314318"/>
                  <a:gd name="connsiteY13" fmla="*/ 818707 h 1549775"/>
                  <a:gd name="connsiteX14" fmla="*/ 5115 w 314318"/>
                  <a:gd name="connsiteY14" fmla="*/ 526311 h 1549775"/>
                  <a:gd name="connsiteX15" fmla="*/ 21064 w 314318"/>
                  <a:gd name="connsiteY15" fmla="*/ 281762 h 1549775"/>
                  <a:gd name="connsiteX16" fmla="*/ 47646 w 314318"/>
                  <a:gd name="connsiteY16" fmla="*/ 111642 h 1549775"/>
                  <a:gd name="connsiteX17" fmla="*/ 47646 w 314318"/>
                  <a:gd name="connsiteY17" fmla="*/ 15949 h 1549775"/>
                  <a:gd name="connsiteX18" fmla="*/ 276246 w 314318"/>
                  <a:gd name="connsiteY18" fmla="*/ 0 h 1549775"/>
                  <a:gd name="connsiteX0" fmla="*/ 281562 w 362836"/>
                  <a:gd name="connsiteY0" fmla="*/ 0 h 1519826"/>
                  <a:gd name="connsiteX1" fmla="*/ 270929 w 362836"/>
                  <a:gd name="connsiteY1" fmla="*/ 132907 h 1519826"/>
                  <a:gd name="connsiteX2" fmla="*/ 249664 w 362836"/>
                  <a:gd name="connsiteY2" fmla="*/ 318976 h 1519826"/>
                  <a:gd name="connsiteX3" fmla="*/ 244348 w 362836"/>
                  <a:gd name="connsiteY3" fmla="*/ 510362 h 1519826"/>
                  <a:gd name="connsiteX4" fmla="*/ 244348 w 362836"/>
                  <a:gd name="connsiteY4" fmla="*/ 733646 h 1519826"/>
                  <a:gd name="connsiteX5" fmla="*/ 254981 w 362836"/>
                  <a:gd name="connsiteY5" fmla="*/ 983511 h 1519826"/>
                  <a:gd name="connsiteX6" fmla="*/ 276246 w 362836"/>
                  <a:gd name="connsiteY6" fmla="*/ 1244009 h 1519826"/>
                  <a:gd name="connsiteX7" fmla="*/ 297511 w 362836"/>
                  <a:gd name="connsiteY7" fmla="*/ 1392865 h 1519826"/>
                  <a:gd name="connsiteX8" fmla="*/ 313460 w 362836"/>
                  <a:gd name="connsiteY8" fmla="*/ 1509823 h 1519826"/>
                  <a:gd name="connsiteX9" fmla="*/ 74227 w 362836"/>
                  <a:gd name="connsiteY9" fmla="*/ 1504507 h 1519826"/>
                  <a:gd name="connsiteX10" fmla="*/ 47646 w 362836"/>
                  <a:gd name="connsiteY10" fmla="*/ 1387549 h 1519826"/>
                  <a:gd name="connsiteX11" fmla="*/ 31697 w 362836"/>
                  <a:gd name="connsiteY11" fmla="*/ 1244009 h 1519826"/>
                  <a:gd name="connsiteX12" fmla="*/ 15748 w 362836"/>
                  <a:gd name="connsiteY12" fmla="*/ 1079204 h 1519826"/>
                  <a:gd name="connsiteX13" fmla="*/ 5115 w 362836"/>
                  <a:gd name="connsiteY13" fmla="*/ 818707 h 1519826"/>
                  <a:gd name="connsiteX14" fmla="*/ 5115 w 362836"/>
                  <a:gd name="connsiteY14" fmla="*/ 526311 h 1519826"/>
                  <a:gd name="connsiteX15" fmla="*/ 21064 w 362836"/>
                  <a:gd name="connsiteY15" fmla="*/ 281762 h 1519826"/>
                  <a:gd name="connsiteX16" fmla="*/ 47646 w 362836"/>
                  <a:gd name="connsiteY16" fmla="*/ 111642 h 1519826"/>
                  <a:gd name="connsiteX17" fmla="*/ 47646 w 362836"/>
                  <a:gd name="connsiteY17" fmla="*/ 15949 h 1519826"/>
                  <a:gd name="connsiteX18" fmla="*/ 276246 w 362836"/>
                  <a:gd name="connsiteY18" fmla="*/ 0 h 1519826"/>
                  <a:gd name="connsiteX0" fmla="*/ 281562 w 313460"/>
                  <a:gd name="connsiteY0" fmla="*/ 0 h 1540385"/>
                  <a:gd name="connsiteX1" fmla="*/ 270929 w 313460"/>
                  <a:gd name="connsiteY1" fmla="*/ 132907 h 1540385"/>
                  <a:gd name="connsiteX2" fmla="*/ 249664 w 313460"/>
                  <a:gd name="connsiteY2" fmla="*/ 318976 h 1540385"/>
                  <a:gd name="connsiteX3" fmla="*/ 244348 w 313460"/>
                  <a:gd name="connsiteY3" fmla="*/ 510362 h 1540385"/>
                  <a:gd name="connsiteX4" fmla="*/ 244348 w 313460"/>
                  <a:gd name="connsiteY4" fmla="*/ 733646 h 1540385"/>
                  <a:gd name="connsiteX5" fmla="*/ 254981 w 313460"/>
                  <a:gd name="connsiteY5" fmla="*/ 983511 h 1540385"/>
                  <a:gd name="connsiteX6" fmla="*/ 276246 w 313460"/>
                  <a:gd name="connsiteY6" fmla="*/ 1244009 h 1540385"/>
                  <a:gd name="connsiteX7" fmla="*/ 297511 w 313460"/>
                  <a:gd name="connsiteY7" fmla="*/ 1392865 h 1540385"/>
                  <a:gd name="connsiteX8" fmla="*/ 313460 w 313460"/>
                  <a:gd name="connsiteY8" fmla="*/ 1509823 h 1540385"/>
                  <a:gd name="connsiteX9" fmla="*/ 74227 w 313460"/>
                  <a:gd name="connsiteY9" fmla="*/ 1504507 h 1540385"/>
                  <a:gd name="connsiteX10" fmla="*/ 47646 w 313460"/>
                  <a:gd name="connsiteY10" fmla="*/ 1387549 h 1540385"/>
                  <a:gd name="connsiteX11" fmla="*/ 31697 w 313460"/>
                  <a:gd name="connsiteY11" fmla="*/ 1244009 h 1540385"/>
                  <a:gd name="connsiteX12" fmla="*/ 15748 w 313460"/>
                  <a:gd name="connsiteY12" fmla="*/ 1079204 h 1540385"/>
                  <a:gd name="connsiteX13" fmla="*/ 5115 w 313460"/>
                  <a:gd name="connsiteY13" fmla="*/ 818707 h 1540385"/>
                  <a:gd name="connsiteX14" fmla="*/ 5115 w 313460"/>
                  <a:gd name="connsiteY14" fmla="*/ 526311 h 1540385"/>
                  <a:gd name="connsiteX15" fmla="*/ 21064 w 313460"/>
                  <a:gd name="connsiteY15" fmla="*/ 281762 h 1540385"/>
                  <a:gd name="connsiteX16" fmla="*/ 47646 w 313460"/>
                  <a:gd name="connsiteY16" fmla="*/ 111642 h 1540385"/>
                  <a:gd name="connsiteX17" fmla="*/ 47646 w 313460"/>
                  <a:gd name="connsiteY17" fmla="*/ 15949 h 1540385"/>
                  <a:gd name="connsiteX18" fmla="*/ 276246 w 313460"/>
                  <a:gd name="connsiteY18" fmla="*/ 0 h 1540385"/>
                  <a:gd name="connsiteX0" fmla="*/ 281562 w 325358"/>
                  <a:gd name="connsiteY0" fmla="*/ 0 h 1515992"/>
                  <a:gd name="connsiteX1" fmla="*/ 270929 w 325358"/>
                  <a:gd name="connsiteY1" fmla="*/ 132907 h 1515992"/>
                  <a:gd name="connsiteX2" fmla="*/ 249664 w 325358"/>
                  <a:gd name="connsiteY2" fmla="*/ 318976 h 1515992"/>
                  <a:gd name="connsiteX3" fmla="*/ 244348 w 325358"/>
                  <a:gd name="connsiteY3" fmla="*/ 510362 h 1515992"/>
                  <a:gd name="connsiteX4" fmla="*/ 244348 w 325358"/>
                  <a:gd name="connsiteY4" fmla="*/ 733646 h 1515992"/>
                  <a:gd name="connsiteX5" fmla="*/ 254981 w 325358"/>
                  <a:gd name="connsiteY5" fmla="*/ 983511 h 1515992"/>
                  <a:gd name="connsiteX6" fmla="*/ 276246 w 325358"/>
                  <a:gd name="connsiteY6" fmla="*/ 1244009 h 1515992"/>
                  <a:gd name="connsiteX7" fmla="*/ 297511 w 325358"/>
                  <a:gd name="connsiteY7" fmla="*/ 1392865 h 1515992"/>
                  <a:gd name="connsiteX8" fmla="*/ 313460 w 325358"/>
                  <a:gd name="connsiteY8" fmla="*/ 1509823 h 1515992"/>
                  <a:gd name="connsiteX9" fmla="*/ 74227 w 325358"/>
                  <a:gd name="connsiteY9" fmla="*/ 1504507 h 1515992"/>
                  <a:gd name="connsiteX10" fmla="*/ 47646 w 325358"/>
                  <a:gd name="connsiteY10" fmla="*/ 1387549 h 1515992"/>
                  <a:gd name="connsiteX11" fmla="*/ 31697 w 325358"/>
                  <a:gd name="connsiteY11" fmla="*/ 1244009 h 1515992"/>
                  <a:gd name="connsiteX12" fmla="*/ 15748 w 325358"/>
                  <a:gd name="connsiteY12" fmla="*/ 1079204 h 1515992"/>
                  <a:gd name="connsiteX13" fmla="*/ 5115 w 325358"/>
                  <a:gd name="connsiteY13" fmla="*/ 818707 h 1515992"/>
                  <a:gd name="connsiteX14" fmla="*/ 5115 w 325358"/>
                  <a:gd name="connsiteY14" fmla="*/ 526311 h 1515992"/>
                  <a:gd name="connsiteX15" fmla="*/ 21064 w 325358"/>
                  <a:gd name="connsiteY15" fmla="*/ 281762 h 1515992"/>
                  <a:gd name="connsiteX16" fmla="*/ 47646 w 325358"/>
                  <a:gd name="connsiteY16" fmla="*/ 111642 h 1515992"/>
                  <a:gd name="connsiteX17" fmla="*/ 47646 w 325358"/>
                  <a:gd name="connsiteY17" fmla="*/ 15949 h 1515992"/>
                  <a:gd name="connsiteX18" fmla="*/ 276246 w 325358"/>
                  <a:gd name="connsiteY18" fmla="*/ 0 h 1515992"/>
                  <a:gd name="connsiteX0" fmla="*/ 281562 w 313563"/>
                  <a:gd name="connsiteY0" fmla="*/ 0 h 1515992"/>
                  <a:gd name="connsiteX1" fmla="*/ 270929 w 313563"/>
                  <a:gd name="connsiteY1" fmla="*/ 132907 h 1515992"/>
                  <a:gd name="connsiteX2" fmla="*/ 249664 w 313563"/>
                  <a:gd name="connsiteY2" fmla="*/ 318976 h 1515992"/>
                  <a:gd name="connsiteX3" fmla="*/ 244348 w 313563"/>
                  <a:gd name="connsiteY3" fmla="*/ 510362 h 1515992"/>
                  <a:gd name="connsiteX4" fmla="*/ 244348 w 313563"/>
                  <a:gd name="connsiteY4" fmla="*/ 733646 h 1515992"/>
                  <a:gd name="connsiteX5" fmla="*/ 254981 w 313563"/>
                  <a:gd name="connsiteY5" fmla="*/ 983511 h 1515992"/>
                  <a:gd name="connsiteX6" fmla="*/ 276246 w 313563"/>
                  <a:gd name="connsiteY6" fmla="*/ 1244009 h 1515992"/>
                  <a:gd name="connsiteX7" fmla="*/ 297511 w 313563"/>
                  <a:gd name="connsiteY7" fmla="*/ 1392865 h 1515992"/>
                  <a:gd name="connsiteX8" fmla="*/ 313460 w 313563"/>
                  <a:gd name="connsiteY8" fmla="*/ 1509823 h 1515992"/>
                  <a:gd name="connsiteX9" fmla="*/ 74227 w 313563"/>
                  <a:gd name="connsiteY9" fmla="*/ 1504507 h 1515992"/>
                  <a:gd name="connsiteX10" fmla="*/ 47646 w 313563"/>
                  <a:gd name="connsiteY10" fmla="*/ 1387549 h 1515992"/>
                  <a:gd name="connsiteX11" fmla="*/ 31697 w 313563"/>
                  <a:gd name="connsiteY11" fmla="*/ 1244009 h 1515992"/>
                  <a:gd name="connsiteX12" fmla="*/ 15748 w 313563"/>
                  <a:gd name="connsiteY12" fmla="*/ 1079204 h 1515992"/>
                  <a:gd name="connsiteX13" fmla="*/ 5115 w 313563"/>
                  <a:gd name="connsiteY13" fmla="*/ 818707 h 1515992"/>
                  <a:gd name="connsiteX14" fmla="*/ 5115 w 313563"/>
                  <a:gd name="connsiteY14" fmla="*/ 526311 h 1515992"/>
                  <a:gd name="connsiteX15" fmla="*/ 21064 w 313563"/>
                  <a:gd name="connsiteY15" fmla="*/ 281762 h 1515992"/>
                  <a:gd name="connsiteX16" fmla="*/ 47646 w 313563"/>
                  <a:gd name="connsiteY16" fmla="*/ 111642 h 1515992"/>
                  <a:gd name="connsiteX17" fmla="*/ 47646 w 313563"/>
                  <a:gd name="connsiteY17" fmla="*/ 15949 h 1515992"/>
                  <a:gd name="connsiteX18" fmla="*/ 276246 w 313563"/>
                  <a:gd name="connsiteY18" fmla="*/ 0 h 1515992"/>
                  <a:gd name="connsiteX0" fmla="*/ 281562 w 313551"/>
                  <a:gd name="connsiteY0" fmla="*/ 0 h 1510738"/>
                  <a:gd name="connsiteX1" fmla="*/ 270929 w 313551"/>
                  <a:gd name="connsiteY1" fmla="*/ 132907 h 1510738"/>
                  <a:gd name="connsiteX2" fmla="*/ 249664 w 313551"/>
                  <a:gd name="connsiteY2" fmla="*/ 318976 h 1510738"/>
                  <a:gd name="connsiteX3" fmla="*/ 244348 w 313551"/>
                  <a:gd name="connsiteY3" fmla="*/ 510362 h 1510738"/>
                  <a:gd name="connsiteX4" fmla="*/ 244348 w 313551"/>
                  <a:gd name="connsiteY4" fmla="*/ 733646 h 1510738"/>
                  <a:gd name="connsiteX5" fmla="*/ 254981 w 313551"/>
                  <a:gd name="connsiteY5" fmla="*/ 983511 h 1510738"/>
                  <a:gd name="connsiteX6" fmla="*/ 276246 w 313551"/>
                  <a:gd name="connsiteY6" fmla="*/ 1244009 h 1510738"/>
                  <a:gd name="connsiteX7" fmla="*/ 297511 w 313551"/>
                  <a:gd name="connsiteY7" fmla="*/ 1392865 h 1510738"/>
                  <a:gd name="connsiteX8" fmla="*/ 313460 w 313551"/>
                  <a:gd name="connsiteY8" fmla="*/ 1509823 h 1510738"/>
                  <a:gd name="connsiteX9" fmla="*/ 74227 w 313551"/>
                  <a:gd name="connsiteY9" fmla="*/ 1504507 h 1510738"/>
                  <a:gd name="connsiteX10" fmla="*/ 47646 w 313551"/>
                  <a:gd name="connsiteY10" fmla="*/ 1387549 h 1510738"/>
                  <a:gd name="connsiteX11" fmla="*/ 31697 w 313551"/>
                  <a:gd name="connsiteY11" fmla="*/ 1244009 h 1510738"/>
                  <a:gd name="connsiteX12" fmla="*/ 15748 w 313551"/>
                  <a:gd name="connsiteY12" fmla="*/ 1079204 h 1510738"/>
                  <a:gd name="connsiteX13" fmla="*/ 5115 w 313551"/>
                  <a:gd name="connsiteY13" fmla="*/ 818707 h 1510738"/>
                  <a:gd name="connsiteX14" fmla="*/ 5115 w 313551"/>
                  <a:gd name="connsiteY14" fmla="*/ 526311 h 1510738"/>
                  <a:gd name="connsiteX15" fmla="*/ 21064 w 313551"/>
                  <a:gd name="connsiteY15" fmla="*/ 281762 h 1510738"/>
                  <a:gd name="connsiteX16" fmla="*/ 47646 w 313551"/>
                  <a:gd name="connsiteY16" fmla="*/ 111642 h 1510738"/>
                  <a:gd name="connsiteX17" fmla="*/ 47646 w 313551"/>
                  <a:gd name="connsiteY17" fmla="*/ 15949 h 1510738"/>
                  <a:gd name="connsiteX18" fmla="*/ 276246 w 313551"/>
                  <a:gd name="connsiteY18" fmla="*/ 0 h 1510738"/>
                  <a:gd name="connsiteX0" fmla="*/ 281562 w 313551"/>
                  <a:gd name="connsiteY0" fmla="*/ 0 h 1510738"/>
                  <a:gd name="connsiteX1" fmla="*/ 270929 w 313551"/>
                  <a:gd name="connsiteY1" fmla="*/ 132907 h 1510738"/>
                  <a:gd name="connsiteX2" fmla="*/ 249664 w 313551"/>
                  <a:gd name="connsiteY2" fmla="*/ 318976 h 1510738"/>
                  <a:gd name="connsiteX3" fmla="*/ 244348 w 313551"/>
                  <a:gd name="connsiteY3" fmla="*/ 510362 h 1510738"/>
                  <a:gd name="connsiteX4" fmla="*/ 244348 w 313551"/>
                  <a:gd name="connsiteY4" fmla="*/ 733646 h 1510738"/>
                  <a:gd name="connsiteX5" fmla="*/ 254981 w 313551"/>
                  <a:gd name="connsiteY5" fmla="*/ 983511 h 1510738"/>
                  <a:gd name="connsiteX6" fmla="*/ 276246 w 313551"/>
                  <a:gd name="connsiteY6" fmla="*/ 1244009 h 1510738"/>
                  <a:gd name="connsiteX7" fmla="*/ 297511 w 313551"/>
                  <a:gd name="connsiteY7" fmla="*/ 1392865 h 1510738"/>
                  <a:gd name="connsiteX8" fmla="*/ 313460 w 313551"/>
                  <a:gd name="connsiteY8" fmla="*/ 1509823 h 1510738"/>
                  <a:gd name="connsiteX9" fmla="*/ 74227 w 313551"/>
                  <a:gd name="connsiteY9" fmla="*/ 1504507 h 1510738"/>
                  <a:gd name="connsiteX10" fmla="*/ 47646 w 313551"/>
                  <a:gd name="connsiteY10" fmla="*/ 1387549 h 1510738"/>
                  <a:gd name="connsiteX11" fmla="*/ 31697 w 313551"/>
                  <a:gd name="connsiteY11" fmla="*/ 1244009 h 1510738"/>
                  <a:gd name="connsiteX12" fmla="*/ 15748 w 313551"/>
                  <a:gd name="connsiteY12" fmla="*/ 1079204 h 1510738"/>
                  <a:gd name="connsiteX13" fmla="*/ 5115 w 313551"/>
                  <a:gd name="connsiteY13" fmla="*/ 818707 h 1510738"/>
                  <a:gd name="connsiteX14" fmla="*/ 5115 w 313551"/>
                  <a:gd name="connsiteY14" fmla="*/ 526311 h 1510738"/>
                  <a:gd name="connsiteX15" fmla="*/ 21064 w 313551"/>
                  <a:gd name="connsiteY15" fmla="*/ 281762 h 1510738"/>
                  <a:gd name="connsiteX16" fmla="*/ 37014 w 313551"/>
                  <a:gd name="connsiteY16" fmla="*/ 154173 h 1510738"/>
                  <a:gd name="connsiteX17" fmla="*/ 47646 w 313551"/>
                  <a:gd name="connsiteY17" fmla="*/ 15949 h 1510738"/>
                  <a:gd name="connsiteX18" fmla="*/ 276246 w 313551"/>
                  <a:gd name="connsiteY18" fmla="*/ 0 h 1510738"/>
                  <a:gd name="connsiteX0" fmla="*/ 281562 w 313551"/>
                  <a:gd name="connsiteY0" fmla="*/ 0 h 1510738"/>
                  <a:gd name="connsiteX1" fmla="*/ 270929 w 313551"/>
                  <a:gd name="connsiteY1" fmla="*/ 132907 h 1510738"/>
                  <a:gd name="connsiteX2" fmla="*/ 249664 w 313551"/>
                  <a:gd name="connsiteY2" fmla="*/ 318976 h 1510738"/>
                  <a:gd name="connsiteX3" fmla="*/ 244348 w 313551"/>
                  <a:gd name="connsiteY3" fmla="*/ 510362 h 1510738"/>
                  <a:gd name="connsiteX4" fmla="*/ 244348 w 313551"/>
                  <a:gd name="connsiteY4" fmla="*/ 733646 h 1510738"/>
                  <a:gd name="connsiteX5" fmla="*/ 254981 w 313551"/>
                  <a:gd name="connsiteY5" fmla="*/ 983511 h 1510738"/>
                  <a:gd name="connsiteX6" fmla="*/ 276246 w 313551"/>
                  <a:gd name="connsiteY6" fmla="*/ 1244009 h 1510738"/>
                  <a:gd name="connsiteX7" fmla="*/ 297511 w 313551"/>
                  <a:gd name="connsiteY7" fmla="*/ 1392865 h 1510738"/>
                  <a:gd name="connsiteX8" fmla="*/ 313460 w 313551"/>
                  <a:gd name="connsiteY8" fmla="*/ 1509823 h 1510738"/>
                  <a:gd name="connsiteX9" fmla="*/ 74227 w 313551"/>
                  <a:gd name="connsiteY9" fmla="*/ 1504507 h 1510738"/>
                  <a:gd name="connsiteX10" fmla="*/ 47646 w 313551"/>
                  <a:gd name="connsiteY10" fmla="*/ 1387549 h 1510738"/>
                  <a:gd name="connsiteX11" fmla="*/ 31697 w 313551"/>
                  <a:gd name="connsiteY11" fmla="*/ 1244009 h 1510738"/>
                  <a:gd name="connsiteX12" fmla="*/ 15748 w 313551"/>
                  <a:gd name="connsiteY12" fmla="*/ 1079204 h 1510738"/>
                  <a:gd name="connsiteX13" fmla="*/ 5115 w 313551"/>
                  <a:gd name="connsiteY13" fmla="*/ 818707 h 1510738"/>
                  <a:gd name="connsiteX14" fmla="*/ 5115 w 313551"/>
                  <a:gd name="connsiteY14" fmla="*/ 526311 h 1510738"/>
                  <a:gd name="connsiteX15" fmla="*/ 21064 w 313551"/>
                  <a:gd name="connsiteY15" fmla="*/ 281762 h 1510738"/>
                  <a:gd name="connsiteX16" fmla="*/ 37014 w 313551"/>
                  <a:gd name="connsiteY16" fmla="*/ 154173 h 1510738"/>
                  <a:gd name="connsiteX17" fmla="*/ 47646 w 313551"/>
                  <a:gd name="connsiteY17" fmla="*/ 15949 h 1510738"/>
                  <a:gd name="connsiteX18" fmla="*/ 276246 w 313551"/>
                  <a:gd name="connsiteY18" fmla="*/ 0 h 1510738"/>
                  <a:gd name="connsiteX0" fmla="*/ 281562 w 313551"/>
                  <a:gd name="connsiteY0" fmla="*/ 0 h 1510738"/>
                  <a:gd name="connsiteX1" fmla="*/ 270929 w 313551"/>
                  <a:gd name="connsiteY1" fmla="*/ 132907 h 1510738"/>
                  <a:gd name="connsiteX2" fmla="*/ 249664 w 313551"/>
                  <a:gd name="connsiteY2" fmla="*/ 318976 h 1510738"/>
                  <a:gd name="connsiteX3" fmla="*/ 244348 w 313551"/>
                  <a:gd name="connsiteY3" fmla="*/ 510362 h 1510738"/>
                  <a:gd name="connsiteX4" fmla="*/ 244348 w 313551"/>
                  <a:gd name="connsiteY4" fmla="*/ 733646 h 1510738"/>
                  <a:gd name="connsiteX5" fmla="*/ 254981 w 313551"/>
                  <a:gd name="connsiteY5" fmla="*/ 983511 h 1510738"/>
                  <a:gd name="connsiteX6" fmla="*/ 276246 w 313551"/>
                  <a:gd name="connsiteY6" fmla="*/ 1244009 h 1510738"/>
                  <a:gd name="connsiteX7" fmla="*/ 297511 w 313551"/>
                  <a:gd name="connsiteY7" fmla="*/ 1392865 h 1510738"/>
                  <a:gd name="connsiteX8" fmla="*/ 313460 w 313551"/>
                  <a:gd name="connsiteY8" fmla="*/ 1509823 h 1510738"/>
                  <a:gd name="connsiteX9" fmla="*/ 74227 w 313551"/>
                  <a:gd name="connsiteY9" fmla="*/ 1504507 h 1510738"/>
                  <a:gd name="connsiteX10" fmla="*/ 47646 w 313551"/>
                  <a:gd name="connsiteY10" fmla="*/ 1387549 h 1510738"/>
                  <a:gd name="connsiteX11" fmla="*/ 31697 w 313551"/>
                  <a:gd name="connsiteY11" fmla="*/ 1244009 h 1510738"/>
                  <a:gd name="connsiteX12" fmla="*/ 15748 w 313551"/>
                  <a:gd name="connsiteY12" fmla="*/ 1079204 h 1510738"/>
                  <a:gd name="connsiteX13" fmla="*/ 5115 w 313551"/>
                  <a:gd name="connsiteY13" fmla="*/ 818707 h 1510738"/>
                  <a:gd name="connsiteX14" fmla="*/ 5115 w 313551"/>
                  <a:gd name="connsiteY14" fmla="*/ 526311 h 1510738"/>
                  <a:gd name="connsiteX15" fmla="*/ 21064 w 313551"/>
                  <a:gd name="connsiteY15" fmla="*/ 281762 h 1510738"/>
                  <a:gd name="connsiteX16" fmla="*/ 26382 w 313551"/>
                  <a:gd name="connsiteY16" fmla="*/ 148857 h 1510738"/>
                  <a:gd name="connsiteX17" fmla="*/ 47646 w 313551"/>
                  <a:gd name="connsiteY17" fmla="*/ 15949 h 1510738"/>
                  <a:gd name="connsiteX18" fmla="*/ 276246 w 313551"/>
                  <a:gd name="connsiteY18" fmla="*/ 0 h 1510738"/>
                  <a:gd name="connsiteX0" fmla="*/ 281562 w 313551"/>
                  <a:gd name="connsiteY0" fmla="*/ 0 h 1510738"/>
                  <a:gd name="connsiteX1" fmla="*/ 270929 w 313551"/>
                  <a:gd name="connsiteY1" fmla="*/ 132907 h 1510738"/>
                  <a:gd name="connsiteX2" fmla="*/ 249664 w 313551"/>
                  <a:gd name="connsiteY2" fmla="*/ 318976 h 1510738"/>
                  <a:gd name="connsiteX3" fmla="*/ 244348 w 313551"/>
                  <a:gd name="connsiteY3" fmla="*/ 510362 h 1510738"/>
                  <a:gd name="connsiteX4" fmla="*/ 244348 w 313551"/>
                  <a:gd name="connsiteY4" fmla="*/ 733646 h 1510738"/>
                  <a:gd name="connsiteX5" fmla="*/ 254981 w 313551"/>
                  <a:gd name="connsiteY5" fmla="*/ 983511 h 1510738"/>
                  <a:gd name="connsiteX6" fmla="*/ 276246 w 313551"/>
                  <a:gd name="connsiteY6" fmla="*/ 1244009 h 1510738"/>
                  <a:gd name="connsiteX7" fmla="*/ 297511 w 313551"/>
                  <a:gd name="connsiteY7" fmla="*/ 1392865 h 1510738"/>
                  <a:gd name="connsiteX8" fmla="*/ 313460 w 313551"/>
                  <a:gd name="connsiteY8" fmla="*/ 1509823 h 1510738"/>
                  <a:gd name="connsiteX9" fmla="*/ 74227 w 313551"/>
                  <a:gd name="connsiteY9" fmla="*/ 1504507 h 1510738"/>
                  <a:gd name="connsiteX10" fmla="*/ 47646 w 313551"/>
                  <a:gd name="connsiteY10" fmla="*/ 1387549 h 1510738"/>
                  <a:gd name="connsiteX11" fmla="*/ 31697 w 313551"/>
                  <a:gd name="connsiteY11" fmla="*/ 1244009 h 1510738"/>
                  <a:gd name="connsiteX12" fmla="*/ 15748 w 313551"/>
                  <a:gd name="connsiteY12" fmla="*/ 1079204 h 1510738"/>
                  <a:gd name="connsiteX13" fmla="*/ 5115 w 313551"/>
                  <a:gd name="connsiteY13" fmla="*/ 818707 h 1510738"/>
                  <a:gd name="connsiteX14" fmla="*/ 5115 w 313551"/>
                  <a:gd name="connsiteY14" fmla="*/ 526311 h 1510738"/>
                  <a:gd name="connsiteX15" fmla="*/ 21064 w 313551"/>
                  <a:gd name="connsiteY15" fmla="*/ 281762 h 1510738"/>
                  <a:gd name="connsiteX16" fmla="*/ 26382 w 313551"/>
                  <a:gd name="connsiteY16" fmla="*/ 148857 h 1510738"/>
                  <a:gd name="connsiteX17" fmla="*/ 47646 w 313551"/>
                  <a:gd name="connsiteY17" fmla="*/ 15949 h 1510738"/>
                  <a:gd name="connsiteX18" fmla="*/ 276246 w 313551"/>
                  <a:gd name="connsiteY18" fmla="*/ 0 h 1510738"/>
                  <a:gd name="connsiteX0" fmla="*/ 281562 w 313551"/>
                  <a:gd name="connsiteY0" fmla="*/ 0 h 1510738"/>
                  <a:gd name="connsiteX1" fmla="*/ 270929 w 313551"/>
                  <a:gd name="connsiteY1" fmla="*/ 132907 h 1510738"/>
                  <a:gd name="connsiteX2" fmla="*/ 249664 w 313551"/>
                  <a:gd name="connsiteY2" fmla="*/ 318976 h 1510738"/>
                  <a:gd name="connsiteX3" fmla="*/ 244348 w 313551"/>
                  <a:gd name="connsiteY3" fmla="*/ 510362 h 1510738"/>
                  <a:gd name="connsiteX4" fmla="*/ 244348 w 313551"/>
                  <a:gd name="connsiteY4" fmla="*/ 733646 h 1510738"/>
                  <a:gd name="connsiteX5" fmla="*/ 254981 w 313551"/>
                  <a:gd name="connsiteY5" fmla="*/ 983511 h 1510738"/>
                  <a:gd name="connsiteX6" fmla="*/ 276246 w 313551"/>
                  <a:gd name="connsiteY6" fmla="*/ 1244009 h 1510738"/>
                  <a:gd name="connsiteX7" fmla="*/ 297511 w 313551"/>
                  <a:gd name="connsiteY7" fmla="*/ 1392865 h 1510738"/>
                  <a:gd name="connsiteX8" fmla="*/ 313460 w 313551"/>
                  <a:gd name="connsiteY8" fmla="*/ 1509823 h 1510738"/>
                  <a:gd name="connsiteX9" fmla="*/ 74227 w 313551"/>
                  <a:gd name="connsiteY9" fmla="*/ 1504507 h 1510738"/>
                  <a:gd name="connsiteX10" fmla="*/ 47646 w 313551"/>
                  <a:gd name="connsiteY10" fmla="*/ 1387549 h 1510738"/>
                  <a:gd name="connsiteX11" fmla="*/ 31697 w 313551"/>
                  <a:gd name="connsiteY11" fmla="*/ 1244009 h 1510738"/>
                  <a:gd name="connsiteX12" fmla="*/ 15748 w 313551"/>
                  <a:gd name="connsiteY12" fmla="*/ 1079204 h 1510738"/>
                  <a:gd name="connsiteX13" fmla="*/ 5115 w 313551"/>
                  <a:gd name="connsiteY13" fmla="*/ 818707 h 1510738"/>
                  <a:gd name="connsiteX14" fmla="*/ 5115 w 313551"/>
                  <a:gd name="connsiteY14" fmla="*/ 526311 h 1510738"/>
                  <a:gd name="connsiteX15" fmla="*/ 21064 w 313551"/>
                  <a:gd name="connsiteY15" fmla="*/ 281762 h 1510738"/>
                  <a:gd name="connsiteX16" fmla="*/ 26382 w 313551"/>
                  <a:gd name="connsiteY16" fmla="*/ 148857 h 1510738"/>
                  <a:gd name="connsiteX17" fmla="*/ 47646 w 313551"/>
                  <a:gd name="connsiteY17" fmla="*/ 15949 h 1510738"/>
                  <a:gd name="connsiteX18" fmla="*/ 276246 w 313551"/>
                  <a:gd name="connsiteY18" fmla="*/ 0 h 151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3551" h="1510738">
                    <a:moveTo>
                      <a:pt x="281562" y="0"/>
                    </a:moveTo>
                    <a:cubicBezTo>
                      <a:pt x="278903" y="39872"/>
                      <a:pt x="276245" y="79744"/>
                      <a:pt x="270929" y="132907"/>
                    </a:cubicBezTo>
                    <a:cubicBezTo>
                      <a:pt x="265613" y="186070"/>
                      <a:pt x="254094" y="256067"/>
                      <a:pt x="249664" y="318976"/>
                    </a:cubicBezTo>
                    <a:cubicBezTo>
                      <a:pt x="245234" y="381885"/>
                      <a:pt x="245234" y="441250"/>
                      <a:pt x="244348" y="510362"/>
                    </a:cubicBezTo>
                    <a:cubicBezTo>
                      <a:pt x="243462" y="579474"/>
                      <a:pt x="242576" y="654788"/>
                      <a:pt x="244348" y="733646"/>
                    </a:cubicBezTo>
                    <a:cubicBezTo>
                      <a:pt x="246120" y="812504"/>
                      <a:pt x="249665" y="898451"/>
                      <a:pt x="254981" y="983511"/>
                    </a:cubicBezTo>
                    <a:cubicBezTo>
                      <a:pt x="260297" y="1068571"/>
                      <a:pt x="269158" y="1175784"/>
                      <a:pt x="276246" y="1244009"/>
                    </a:cubicBezTo>
                    <a:cubicBezTo>
                      <a:pt x="283334" y="1312234"/>
                      <a:pt x="291309" y="1348563"/>
                      <a:pt x="297511" y="1392865"/>
                    </a:cubicBezTo>
                    <a:cubicBezTo>
                      <a:pt x="303713" y="1437167"/>
                      <a:pt x="308144" y="1507165"/>
                      <a:pt x="313460" y="1509823"/>
                    </a:cubicBezTo>
                    <a:cubicBezTo>
                      <a:pt x="318776" y="1512481"/>
                      <a:pt x="91948" y="1508937"/>
                      <a:pt x="74227" y="1504507"/>
                    </a:cubicBezTo>
                    <a:cubicBezTo>
                      <a:pt x="56506" y="1500077"/>
                      <a:pt x="54734" y="1430965"/>
                      <a:pt x="47646" y="1387549"/>
                    </a:cubicBezTo>
                    <a:cubicBezTo>
                      <a:pt x="40558" y="1344133"/>
                      <a:pt x="37013" y="1295400"/>
                      <a:pt x="31697" y="1244009"/>
                    </a:cubicBezTo>
                    <a:cubicBezTo>
                      <a:pt x="26381" y="1192618"/>
                      <a:pt x="20178" y="1150088"/>
                      <a:pt x="15748" y="1079204"/>
                    </a:cubicBezTo>
                    <a:cubicBezTo>
                      <a:pt x="11318" y="1008320"/>
                      <a:pt x="8658" y="949843"/>
                      <a:pt x="5115" y="818707"/>
                    </a:cubicBezTo>
                    <a:cubicBezTo>
                      <a:pt x="-3745" y="703520"/>
                      <a:pt x="685" y="684914"/>
                      <a:pt x="5115" y="526311"/>
                    </a:cubicBezTo>
                    <a:cubicBezTo>
                      <a:pt x="14861" y="436821"/>
                      <a:pt x="2457" y="384543"/>
                      <a:pt x="21064" y="281762"/>
                    </a:cubicBezTo>
                    <a:cubicBezTo>
                      <a:pt x="29038" y="200246"/>
                      <a:pt x="13976" y="222398"/>
                      <a:pt x="26382" y="148857"/>
                    </a:cubicBezTo>
                    <a:cubicBezTo>
                      <a:pt x="44104" y="69999"/>
                      <a:pt x="46760" y="66454"/>
                      <a:pt x="47646" y="15949"/>
                    </a:cubicBezTo>
                    <a:cubicBezTo>
                      <a:pt x="138909" y="13291"/>
                      <a:pt x="251437" y="10632"/>
                      <a:pt x="276246" y="0"/>
                    </a:cubicBezTo>
                  </a:path>
                </a:pathLst>
              </a:custGeom>
              <a:gradFill>
                <a:gsLst>
                  <a:gs pos="0">
                    <a:srgbClr val="1A223A"/>
                  </a:gs>
                  <a:gs pos="56000">
                    <a:srgbClr val="004282"/>
                  </a:gs>
                  <a:gs pos="100000">
                    <a:srgbClr val="1A223A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86D3614-FE99-4D08-A03C-EE9E61EE55F3}"/>
                </a:ext>
              </a:extLst>
            </p:cNvPr>
            <p:cNvSpPr/>
            <p:nvPr/>
          </p:nvSpPr>
          <p:spPr>
            <a:xfrm>
              <a:off x="7605715" y="2590799"/>
              <a:ext cx="528637" cy="23831"/>
            </a:xfrm>
            <a:custGeom>
              <a:avLst/>
              <a:gdLst>
                <a:gd name="connsiteX0" fmla="*/ 0 w 533400"/>
                <a:gd name="connsiteY0" fmla="*/ 7143 h 24023"/>
                <a:gd name="connsiteX1" fmla="*/ 95250 w 533400"/>
                <a:gd name="connsiteY1" fmla="*/ 16668 h 24023"/>
                <a:gd name="connsiteX2" fmla="*/ 204788 w 533400"/>
                <a:gd name="connsiteY2" fmla="*/ 23812 h 24023"/>
                <a:gd name="connsiteX3" fmla="*/ 321469 w 533400"/>
                <a:gd name="connsiteY3" fmla="*/ 21431 h 24023"/>
                <a:gd name="connsiteX4" fmla="*/ 433388 w 533400"/>
                <a:gd name="connsiteY4" fmla="*/ 14287 h 24023"/>
                <a:gd name="connsiteX5" fmla="*/ 488156 w 533400"/>
                <a:gd name="connsiteY5" fmla="*/ 7143 h 24023"/>
                <a:gd name="connsiteX6" fmla="*/ 533400 w 533400"/>
                <a:gd name="connsiteY6" fmla="*/ 0 h 24023"/>
                <a:gd name="connsiteX0" fmla="*/ 0 w 521493"/>
                <a:gd name="connsiteY0" fmla="*/ 11905 h 24023"/>
                <a:gd name="connsiteX1" fmla="*/ 83343 w 521493"/>
                <a:gd name="connsiteY1" fmla="*/ 16668 h 24023"/>
                <a:gd name="connsiteX2" fmla="*/ 192881 w 521493"/>
                <a:gd name="connsiteY2" fmla="*/ 23812 h 24023"/>
                <a:gd name="connsiteX3" fmla="*/ 309562 w 521493"/>
                <a:gd name="connsiteY3" fmla="*/ 21431 h 24023"/>
                <a:gd name="connsiteX4" fmla="*/ 421481 w 521493"/>
                <a:gd name="connsiteY4" fmla="*/ 14287 h 24023"/>
                <a:gd name="connsiteX5" fmla="*/ 476249 w 521493"/>
                <a:gd name="connsiteY5" fmla="*/ 7143 h 24023"/>
                <a:gd name="connsiteX6" fmla="*/ 521493 w 521493"/>
                <a:gd name="connsiteY6" fmla="*/ 0 h 24023"/>
                <a:gd name="connsiteX0" fmla="*/ 0 w 521493"/>
                <a:gd name="connsiteY0" fmla="*/ 11905 h 23812"/>
                <a:gd name="connsiteX1" fmla="*/ 90487 w 521493"/>
                <a:gd name="connsiteY1" fmla="*/ 21431 h 23812"/>
                <a:gd name="connsiteX2" fmla="*/ 192881 w 521493"/>
                <a:gd name="connsiteY2" fmla="*/ 23812 h 23812"/>
                <a:gd name="connsiteX3" fmla="*/ 309562 w 521493"/>
                <a:gd name="connsiteY3" fmla="*/ 21431 h 23812"/>
                <a:gd name="connsiteX4" fmla="*/ 421481 w 521493"/>
                <a:gd name="connsiteY4" fmla="*/ 14287 h 23812"/>
                <a:gd name="connsiteX5" fmla="*/ 476249 w 521493"/>
                <a:gd name="connsiteY5" fmla="*/ 7143 h 23812"/>
                <a:gd name="connsiteX6" fmla="*/ 521493 w 521493"/>
                <a:gd name="connsiteY6" fmla="*/ 0 h 23812"/>
                <a:gd name="connsiteX0" fmla="*/ 0 w 521493"/>
                <a:gd name="connsiteY0" fmla="*/ 11905 h 28574"/>
                <a:gd name="connsiteX1" fmla="*/ 90487 w 521493"/>
                <a:gd name="connsiteY1" fmla="*/ 21431 h 28574"/>
                <a:gd name="connsiteX2" fmla="*/ 197644 w 521493"/>
                <a:gd name="connsiteY2" fmla="*/ 28574 h 28574"/>
                <a:gd name="connsiteX3" fmla="*/ 309562 w 521493"/>
                <a:gd name="connsiteY3" fmla="*/ 21431 h 28574"/>
                <a:gd name="connsiteX4" fmla="*/ 421481 w 521493"/>
                <a:gd name="connsiteY4" fmla="*/ 14287 h 28574"/>
                <a:gd name="connsiteX5" fmla="*/ 476249 w 521493"/>
                <a:gd name="connsiteY5" fmla="*/ 7143 h 28574"/>
                <a:gd name="connsiteX6" fmla="*/ 521493 w 521493"/>
                <a:gd name="connsiteY6" fmla="*/ 0 h 28574"/>
                <a:gd name="connsiteX0" fmla="*/ 0 w 528637"/>
                <a:gd name="connsiteY0" fmla="*/ 7143 h 28574"/>
                <a:gd name="connsiteX1" fmla="*/ 97631 w 528637"/>
                <a:gd name="connsiteY1" fmla="*/ 21431 h 28574"/>
                <a:gd name="connsiteX2" fmla="*/ 204788 w 528637"/>
                <a:gd name="connsiteY2" fmla="*/ 28574 h 28574"/>
                <a:gd name="connsiteX3" fmla="*/ 316706 w 528637"/>
                <a:gd name="connsiteY3" fmla="*/ 21431 h 28574"/>
                <a:gd name="connsiteX4" fmla="*/ 428625 w 528637"/>
                <a:gd name="connsiteY4" fmla="*/ 14287 h 28574"/>
                <a:gd name="connsiteX5" fmla="*/ 483393 w 528637"/>
                <a:gd name="connsiteY5" fmla="*/ 7143 h 28574"/>
                <a:gd name="connsiteX6" fmla="*/ 528637 w 528637"/>
                <a:gd name="connsiteY6" fmla="*/ 0 h 28574"/>
                <a:gd name="connsiteX0" fmla="*/ 0 w 528637"/>
                <a:gd name="connsiteY0" fmla="*/ 7143 h 23831"/>
                <a:gd name="connsiteX1" fmla="*/ 97631 w 528637"/>
                <a:gd name="connsiteY1" fmla="*/ 21431 h 23831"/>
                <a:gd name="connsiteX2" fmla="*/ 214313 w 528637"/>
                <a:gd name="connsiteY2" fmla="*/ 23812 h 23831"/>
                <a:gd name="connsiteX3" fmla="*/ 316706 w 528637"/>
                <a:gd name="connsiteY3" fmla="*/ 21431 h 23831"/>
                <a:gd name="connsiteX4" fmla="*/ 428625 w 528637"/>
                <a:gd name="connsiteY4" fmla="*/ 14287 h 23831"/>
                <a:gd name="connsiteX5" fmla="*/ 483393 w 528637"/>
                <a:gd name="connsiteY5" fmla="*/ 7143 h 23831"/>
                <a:gd name="connsiteX6" fmla="*/ 528637 w 528637"/>
                <a:gd name="connsiteY6" fmla="*/ 0 h 2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637" h="23831">
                  <a:moveTo>
                    <a:pt x="0" y="7143"/>
                  </a:moveTo>
                  <a:cubicBezTo>
                    <a:pt x="30559" y="10516"/>
                    <a:pt x="61912" y="18653"/>
                    <a:pt x="97631" y="21431"/>
                  </a:cubicBezTo>
                  <a:cubicBezTo>
                    <a:pt x="133350" y="24209"/>
                    <a:pt x="177801" y="23812"/>
                    <a:pt x="214313" y="23812"/>
                  </a:cubicBezTo>
                  <a:cubicBezTo>
                    <a:pt x="250825" y="23812"/>
                    <a:pt x="280987" y="23018"/>
                    <a:pt x="316706" y="21431"/>
                  </a:cubicBezTo>
                  <a:cubicBezTo>
                    <a:pt x="352425" y="19844"/>
                    <a:pt x="391319" y="16668"/>
                    <a:pt x="428625" y="14287"/>
                  </a:cubicBezTo>
                  <a:cubicBezTo>
                    <a:pt x="456406" y="11906"/>
                    <a:pt x="466724" y="9524"/>
                    <a:pt x="483393" y="7143"/>
                  </a:cubicBezTo>
                  <a:cubicBezTo>
                    <a:pt x="500062" y="4762"/>
                    <a:pt x="514349" y="2381"/>
                    <a:pt x="528637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Date Placeholder 4">
            <a:extLst>
              <a:ext uri="{FF2B5EF4-FFF2-40B4-BE49-F238E27FC236}">
                <a16:creationId xmlns:a16="http://schemas.microsoft.com/office/drawing/2014/main" id="{DA4381CC-0B0A-4A96-A581-6C83109A5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3200" y="6492876"/>
            <a:ext cx="2743200" cy="365125"/>
          </a:xfrm>
        </p:spPr>
        <p:txBody>
          <a:bodyPr/>
          <a:lstStyle/>
          <a:p>
            <a:r>
              <a:rPr lang="en-US" dirty="0"/>
              <a:t>AFL Proprietary</a:t>
            </a:r>
          </a:p>
        </p:txBody>
      </p:sp>
    </p:spTree>
    <p:extLst>
      <p:ext uri="{BB962C8B-B14F-4D97-AF65-F5344CB8AC3E}">
        <p14:creationId xmlns:p14="http://schemas.microsoft.com/office/powerpoint/2010/main" val="222338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>
                <a:latin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1851627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612C8C1-6DB7-4D0E-BB31-97A3D123E853}" vid="{0DE9F3EE-AE35-4956-AF6C-67DBCF200F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Com_x0020_Location xmlns="26fcfb6f-f3b1-4650-8f55-2ba3c312bc84" xsi:nil="true"/>
    <_x0033_0th_x0020_Anniversary xmlns="26fcfb6f-f3b1-4650-8f55-2ba3c312bc84">false</_x0033_0th_x0020_Anniversary>
    <Faffle_x0020_Type xmlns="26fcfb6f-f3b1-4650-8f55-2ba3c312bc84" xsi:nil="true"/>
    <Logo_x0020_Type xmlns="26fcfb6f-f3b1-4650-8f55-2ba3c312bc84" xsi:nil="true"/>
    <MarCom_x0020_Type xmlns="26fcfb6f-f3b1-4650-8f55-2ba3c312bc84">Presentations</MarCom_x0020_Type>
    <PublishingExpirationDate xmlns="http://schemas.microsoft.com/sharepoint/v3" xsi:nil="true"/>
    <PublishingStartDate xmlns="http://schemas.microsoft.com/sharepoint/v3" xsi:nil="true"/>
    <MarCom_x0020_Description xmlns="26fcfb6f-f3b1-4650-8f55-2ba3c312bc84">AFL 2016 PowerPoint Template</MarCom_x0020_Description>
    <MarCom_x0020_Year xmlns="26fcfb6f-f3b1-4650-8f55-2ba3c312bc84" xsi:nil="true"/>
    <Video xmlns="26fcfb6f-f3b1-4650-8f55-2ba3c312bc84">false</Video>
    <MarCom_x0020_BU xmlns="26fcfb6f-f3b1-4650-8f55-2ba3c312bc84">Templates and Photography</MarCom_x0020_BU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5F1AFEBACD947BD0E3BFE545DCF2B" ma:contentTypeVersion="10" ma:contentTypeDescription="Create a new document." ma:contentTypeScope="" ma:versionID="438bb7a3fb96b33b4d0d0462dd9b5af5">
  <xsd:schema xmlns:xsd="http://www.w3.org/2001/XMLSchema" xmlns:xs="http://www.w3.org/2001/XMLSchema" xmlns:p="http://schemas.microsoft.com/office/2006/metadata/properties" xmlns:ns1="http://schemas.microsoft.com/sharepoint/v3" xmlns:ns2="26fcfb6f-f3b1-4650-8f55-2ba3c312bc84" targetNamespace="http://schemas.microsoft.com/office/2006/metadata/properties" ma:root="true" ma:fieldsID="9d04eb1e3e1c93994f7ca19e85b9ea29" ns1:_="" ns2:_="">
    <xsd:import namespace="http://schemas.microsoft.com/sharepoint/v3"/>
    <xsd:import namespace="26fcfb6f-f3b1-4650-8f55-2ba3c312bc8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arCom_x0020_Type"/>
                <xsd:element ref="ns2:MarCom_x0020_Location" minOccurs="0"/>
                <xsd:element ref="ns2:MarCom_x0020_BU" minOccurs="0"/>
                <xsd:element ref="ns2:Logo_x0020_Type" minOccurs="0"/>
                <xsd:element ref="ns2:MarCom_x0020_Year" minOccurs="0"/>
                <xsd:element ref="ns2:MarCom_x0020_Description" minOccurs="0"/>
                <xsd:element ref="ns2:Video" minOccurs="0"/>
                <xsd:element ref="ns2:_x0033_0th_x0020_Anniversary" minOccurs="0"/>
                <xsd:element ref="ns2:Faffle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cfb6f-f3b1-4650-8f55-2ba3c312bc84" elementFormDefault="qualified">
    <xsd:import namespace="http://schemas.microsoft.com/office/2006/documentManagement/types"/>
    <xsd:import namespace="http://schemas.microsoft.com/office/infopath/2007/PartnerControls"/>
    <xsd:element name="MarCom_x0020_Type" ma:index="10" ma:displayName="MarCom Type" ma:description="Select document type." ma:format="Dropdown" ma:internalName="MarCom_x0020_Type">
      <xsd:simpleType>
        <xsd:restriction base="dms:Choice">
          <xsd:enumeration value="Letterhead, Fax, Memo Templates"/>
          <xsd:enumeration value="Logos &amp; Branding"/>
          <xsd:enumeration value="Presentations"/>
          <xsd:enumeration value="Trademarks"/>
          <xsd:enumeration value="Trade Shows"/>
          <xsd:enumeration value="Analytics"/>
          <xsd:enumeration value="Video"/>
          <xsd:enumeration value="General"/>
          <xsd:enumeration value="Faffle"/>
        </xsd:restriction>
      </xsd:simpleType>
    </xsd:element>
    <xsd:element name="MarCom_x0020_Location" ma:index="11" nillable="true" ma:displayName="MarCom Location" ma:description="If stationary, please select location." ma:format="Dropdown" ma:internalName="MarCom_x0020_Location">
      <xsd:simpleType>
        <xsd:restriction base="dms:Choice">
          <xsd:enumeration value="Belmont"/>
          <xsd:enumeration value="Lowell"/>
          <xsd:enumeration value="Canada"/>
          <xsd:enumeration value="Duncan"/>
          <xsd:enumeration value="Europe"/>
          <xsd:enumeration value="General Use"/>
          <xsd:enumeration value="Harpursville"/>
          <xsd:enumeration value="Hillside"/>
          <xsd:enumeration value="Manhattan"/>
          <xsd:enumeration value="Melville"/>
          <xsd:enumeration value="Monroe"/>
          <xsd:enumeration value="New York"/>
          <xsd:enumeration value="Norcross"/>
          <xsd:enumeration value="Duluth"/>
          <xsd:enumeration value="USAC"/>
          <xsd:enumeration value="Australia"/>
          <xsd:enumeration value="N Grafton"/>
        </xsd:restriction>
      </xsd:simpleType>
    </xsd:element>
    <xsd:element name="MarCom_x0020_BU" ma:index="12" nillable="true" ma:displayName="MarCom BU" ma:description="If presentation, please select BU." ma:format="Dropdown" ma:internalName="MarCom_x0020_BU">
      <xsd:simpleType>
        <xsd:restriction base="dms:Choice">
          <xsd:enumeration value="AFL Corporate Overview"/>
          <xsd:enumeration value="Conductor Accessories"/>
          <xsd:enumeration value="Copper Apparatus"/>
          <xsd:enumeration value="Fiber Inside/Outside Plant"/>
          <xsd:enumeration value="Fusion Splicing Systems"/>
          <xsd:enumeration value="Global Cable Systems"/>
          <xsd:enumeration value="Light Brigade"/>
          <xsd:enumeration value="Maps (Application)"/>
          <xsd:enumeration value="Network Services"/>
          <xsd:enumeration value="Test and Inspection"/>
          <xsd:enumeration value="Other"/>
          <xsd:enumeration value="Smart Grid Videos"/>
          <xsd:enumeration value="Templates and Photography"/>
          <xsd:enumeration value="Training"/>
        </xsd:restriction>
      </xsd:simpleType>
    </xsd:element>
    <xsd:element name="Logo_x0020_Type" ma:index="13" nillable="true" ma:displayName="Logo Type" ma:description="If this is a logo, please select which type." ma:format="Dropdown" ma:internalName="Logo_x0020_Type">
      <xsd:simpleType>
        <xsd:restriction base="dms:Choice">
          <xsd:enumeration value="Print"/>
          <xsd:enumeration value="Web"/>
          <xsd:enumeration value="Guide"/>
        </xsd:restriction>
      </xsd:simpleType>
    </xsd:element>
    <xsd:element name="MarCom_x0020_Year" ma:index="14" nillable="true" ma:displayName="MarCom Year" ma:description="If trade show report, please select year." ma:format="Dropdown" ma:internalName="MarCom_x0020_Year">
      <xsd:simpleType>
        <xsd:restriction base="dms:Choice"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</xsd:restriction>
      </xsd:simpleType>
    </xsd:element>
    <xsd:element name="MarCom_x0020_Description" ma:index="15" nillable="true" ma:displayName="MarCom Description" ma:internalName="MarCom_x0020_Description">
      <xsd:simpleType>
        <xsd:restriction base="dms:Text">
          <xsd:maxLength value="255"/>
        </xsd:restriction>
      </xsd:simpleType>
    </xsd:element>
    <xsd:element name="Video" ma:index="16" nillable="true" ma:displayName="Video" ma:default="0" ma:description="Is this a video?" ma:internalName="Video">
      <xsd:simpleType>
        <xsd:restriction base="dms:Boolean"/>
      </xsd:simpleType>
    </xsd:element>
    <xsd:element name="_x0033_0th_x0020_Anniversary" ma:index="17" nillable="true" ma:displayName="30th Anniversary" ma:default="0" ma:internalName="_x0033_0th_x0020_Anniversary">
      <xsd:simpleType>
        <xsd:restriction base="dms:Boolean"/>
      </xsd:simpleType>
    </xsd:element>
    <xsd:element name="Faffle_x0020_Type" ma:index="18" nillable="true" ma:displayName="Faffle Type" ma:description="Is this a Faffle branding item? Please select the type." ma:format="Dropdown" ma:internalName="Faffle_x0020_Type">
      <xsd:simpleType>
        <xsd:restriction base="dms:Choice">
          <xsd:enumeration value="Bulletin"/>
          <xsd:enumeration value="Cartoon"/>
          <xsd:enumeration value="Vide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E18BCB-DC4A-49C4-92CF-77A5F63A58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02A792-6DBD-4C9A-929D-AC040F3FD3F8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26fcfb6f-f3b1-4650-8f55-2ba3c312bc84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381FCC-AC13-447A-A2F3-627F3B5D49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6fcfb6f-f3b1-4650-8f55-2ba3c312bc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AFL-2016-PPT-Template_widescreen</Template>
  <TotalTime>795</TotalTime>
  <Words>504</Words>
  <Application>Microsoft Office PowerPoint</Application>
  <PresentationFormat>Widescreen</PresentationFormat>
  <Paragraphs>101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1_Custom Design</vt:lpstr>
      <vt:lpstr>Field-Replaceable Port Savers for FlexScan FS200, FS300, TS100</vt:lpstr>
      <vt:lpstr>Dirty / Damaged Connectors</vt:lpstr>
      <vt:lpstr>FlexScan Field-Replaceable Port Saver Connectors</vt:lpstr>
      <vt:lpstr>Port Saver Saves Time &amp; Money</vt:lpstr>
      <vt:lpstr>Selecting Field-Replaceable Port Saver Connectors</vt:lpstr>
      <vt:lpstr>Port Savers adapt APC to UPC and Vice Versa</vt:lpstr>
      <vt:lpstr>Thank You!</vt:lpstr>
    </vt:vector>
  </TitlesOfParts>
  <Company>AFL Telecommunications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 for Port Saver Video</dc:title>
  <dc:creator>Scholten, Michael</dc:creator>
  <cp:lastModifiedBy>Smith, Paul</cp:lastModifiedBy>
  <cp:revision>28</cp:revision>
  <cp:lastPrinted>2016-07-06T18:25:08Z</cp:lastPrinted>
  <dcterms:created xsi:type="dcterms:W3CDTF">2021-06-09T15:02:07Z</dcterms:created>
  <dcterms:modified xsi:type="dcterms:W3CDTF">2021-08-30T21:40:30Z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0x0101001885F1AFEBACD947BD0E3BFE545DCF2B</vt:lpwstr>
  </property>
</Properties>
</file>